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5"/>
  </p:notesMasterIdLst>
  <p:sldIdLst>
    <p:sldId id="486" r:id="rId2"/>
    <p:sldId id="1164" r:id="rId3"/>
    <p:sldId id="1526" r:id="rId4"/>
    <p:sldId id="1527" r:id="rId5"/>
    <p:sldId id="1528" r:id="rId6"/>
    <p:sldId id="1529" r:id="rId7"/>
    <p:sldId id="301" r:id="rId8"/>
    <p:sldId id="302" r:id="rId9"/>
    <p:sldId id="1530" r:id="rId10"/>
    <p:sldId id="1531" r:id="rId11"/>
    <p:sldId id="268" r:id="rId12"/>
    <p:sldId id="269" r:id="rId13"/>
    <p:sldId id="487" r:id="rId14"/>
    <p:sldId id="488" r:id="rId15"/>
    <p:sldId id="489" r:id="rId16"/>
    <p:sldId id="490" r:id="rId17"/>
    <p:sldId id="491" r:id="rId18"/>
    <p:sldId id="1655" r:id="rId19"/>
    <p:sldId id="303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1656" r:id="rId29"/>
    <p:sldId id="275" r:id="rId30"/>
    <p:sldId id="257" r:id="rId31"/>
    <p:sldId id="258" r:id="rId32"/>
    <p:sldId id="259" r:id="rId33"/>
    <p:sldId id="260" r:id="rId34"/>
    <p:sldId id="261" r:id="rId35"/>
    <p:sldId id="262" r:id="rId36"/>
    <p:sldId id="263" r:id="rId37"/>
    <p:sldId id="264" r:id="rId38"/>
    <p:sldId id="276" r:id="rId39"/>
    <p:sldId id="265" r:id="rId40"/>
    <p:sldId id="266" r:id="rId41"/>
    <p:sldId id="277" r:id="rId42"/>
    <p:sldId id="267" r:id="rId43"/>
    <p:sldId id="1660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1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008EA3-A1A7-47D8-9A50-A07F511CF920}" type="datetimeFigureOut">
              <a:rPr lang="en-US" smtClean="0"/>
              <a:t>2025-04-12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C5E0C6-EA51-4B76-9FCF-21C75BD701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702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136434-5F59-45C5-9F22-1B99D03D6309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5999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D9A2A-F365-6257-7514-538E39BB4F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D2BDEA-8447-8570-E951-85EC4354C7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29E47-FD32-E6B8-CF5D-BC0F185DA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2025-04-12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4B86F5-F96E-94CD-6EF6-45A019E7A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87EC8E-F067-C08E-1A37-80D38E6F0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533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DAF7B-9CFD-E7BD-D979-6C183F88D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1B2569-90DD-34C4-650A-633760BC5D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DDD545-0B25-471C-0B94-679EE619E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2025-04-12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91DB33-ACBF-2890-DE5A-2387BA5E3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6D8E54-FC53-433F-953B-EA49DA1E3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448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19E045-FC4F-BA6B-E30D-D047B880C8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0274EF-2420-C02D-5A33-8E1DB0ACF0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7BB0F7-8D67-5E48-5A1A-418904BFA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2025-04-12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E53505-C78B-AF82-E57B-73EB4D434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87EDA3-8836-95E2-D52D-87EE78611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526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1A267-978D-413D-86A8-28679C26C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4150A-E018-778E-B7B0-E859B2C5C9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90D254-8CCF-BFF7-55C5-DCA7721AB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2025-04-12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7E0747-4A24-3A07-460A-1FC8A5533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85E21B-AD51-3CE5-5C0D-BC88D57C8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062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D82FA-660A-45BB-29C1-10F289B0C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0BF8C2-627C-CE77-89E0-9F6646B8F9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2951-D81C-80E5-2F0A-84391CF4E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2025-04-12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C9E627-0F1C-11EF-8D53-0BC730D6E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A84F27-4794-E295-34F6-DB32BE268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696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7FD0A-0416-F359-1BE7-3639966D1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CE395C-6F18-05F7-018B-5435D163FF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1E6A2E-8424-9E4D-2D99-92A0566EAB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C7D83E-A44F-C6D8-A1B8-522EFAB59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2025-04-12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CCA407-AD3F-CDFA-23A6-BA31850AC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080C1A-AD11-1054-AFC4-EC189088B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02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45B5B-6350-5D04-F27F-E5AAC02A0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AD5B35-14C5-4B3C-9017-4C0D781BB5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638258-9D02-FF33-D3C6-4AC00D78E8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8E3B70-EBEE-264E-A914-B725BA7322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8B3EF9-4726-8805-5120-C8C280F755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24817D-D008-77D6-FC55-ED33D78D8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2025-04-12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4DC4CE-A612-02A6-0937-A5D9F1F0E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420166-608F-6A25-9602-491BE5CB3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555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3DC11-39FD-DDED-DA7F-43296491B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57763C-1557-9BD1-A96D-62F1B6A5B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2025-04-12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B060A0-DBCA-ED20-7F86-83CB66ABE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C0BB17-FC89-B970-C089-507DD32D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552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CC2872-A3D5-A08B-C01D-D169A3F13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2025-04-12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8A9E9B-5B4B-D78E-60CE-995B7E1F5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3C2D99-CF38-D0F5-9ABE-ED9784884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721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3DCD8-6AC0-E69B-9E42-AFC901532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667B9D-B61B-D214-AF4B-C621FCC565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8EFD70-E3E1-7041-B794-32A3166196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55B950-AA6D-86D8-DC1A-087993819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2025-04-12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F274B5-5F26-6BF1-1ED9-DF37172C3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B18995-7696-0ADD-E04C-67727FC32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168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DAA99-71B8-2B93-2325-092D9E280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5672DB-3CBB-BE6A-BDA9-1A320D5E73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0F2750-7A45-22E1-4EAF-077F9C7A8A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BEF4A0-5D4F-8BA5-A112-9F23E0D78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2025-04-12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704A3B-D7B9-E6E0-D384-68EE08782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A17F62-8D9B-EFA0-3A40-9949ECC24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27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chemeClr val="accent5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9DFC3C-D1F0-0126-8A1D-A798E53C8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E98851-97C1-8F61-EE81-C6B90854E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EAB192-68C8-CAA0-5EAE-32C26F4BA0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pPr/>
              <a:t>2025-04-12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E07AD3-2A8E-6115-BC2D-50052FBB8D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B7B5A2-8427-EB47-93B6-C86DD34197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45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chemeClr val="accent4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3287689" y="5073056"/>
            <a:ext cx="6078265" cy="1784944"/>
            <a:chOff x="1912097" y="1181100"/>
            <a:chExt cx="1492649" cy="546490"/>
          </a:xfrm>
        </p:grpSpPr>
        <p:sp>
          <p:nvSpPr>
            <p:cNvPr id="36" name="Oval 35"/>
            <p:cNvSpPr/>
            <p:nvPr/>
          </p:nvSpPr>
          <p:spPr>
            <a:xfrm>
              <a:off x="1912097" y="1311316"/>
              <a:ext cx="1492649" cy="416274"/>
            </a:xfrm>
            <a:prstGeom prst="ellipse">
              <a:avLst/>
            </a:prstGeom>
            <a:gradFill flip="none" rotWithShape="1">
              <a:gsLst>
                <a:gs pos="31000">
                  <a:schemeClr val="bg1">
                    <a:lumMod val="65000"/>
                  </a:schemeClr>
                </a:gs>
                <a:gs pos="72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914377" rtl="1">
                <a:defRPr/>
              </a:pPr>
              <a:endParaRPr lang="fa-IR">
                <a:solidFill>
                  <a:prstClr val="white"/>
                </a:solidFill>
                <a:latin typeface="Calibri"/>
                <a:cs typeface="0 Nazanin Bold" panose="00000700000000000000" pitchFamily="2" charset="-78"/>
              </a:endParaRPr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55800" y="1294500"/>
              <a:ext cx="1324800" cy="332281"/>
            </a:xfrm>
            <a:custGeom>
              <a:avLst/>
              <a:gdLst>
                <a:gd name="connsiteX0" fmla="*/ 0 w 1324800"/>
                <a:gd name="connsiteY0" fmla="*/ 0 h 379228"/>
                <a:gd name="connsiteX1" fmla="*/ 1324800 w 1324800"/>
                <a:gd name="connsiteY1" fmla="*/ 0 h 379228"/>
                <a:gd name="connsiteX2" fmla="*/ 1324800 w 1324800"/>
                <a:gd name="connsiteY2" fmla="*/ 265828 h 379228"/>
                <a:gd name="connsiteX3" fmla="*/ 662400 w 1324800"/>
                <a:gd name="connsiteY3" fmla="*/ 379228 h 379228"/>
                <a:gd name="connsiteX4" fmla="*/ 0 w 1324800"/>
                <a:gd name="connsiteY4" fmla="*/ 265828 h 37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4800" h="379228">
                  <a:moveTo>
                    <a:pt x="0" y="0"/>
                  </a:moveTo>
                  <a:lnTo>
                    <a:pt x="1324800" y="0"/>
                  </a:lnTo>
                  <a:lnTo>
                    <a:pt x="1324800" y="265828"/>
                  </a:lnTo>
                  <a:cubicBezTo>
                    <a:pt x="1324800" y="328457"/>
                    <a:pt x="1028233" y="379228"/>
                    <a:pt x="662400" y="379228"/>
                  </a:cubicBezTo>
                  <a:cubicBezTo>
                    <a:pt x="296567" y="379228"/>
                    <a:pt x="0" y="328457"/>
                    <a:pt x="0" y="265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92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914377" rtl="1">
                <a:defRPr/>
              </a:pPr>
              <a:endParaRPr lang="fa-IR">
                <a:solidFill>
                  <a:prstClr val="white"/>
                </a:solidFill>
                <a:latin typeface="Calibri"/>
                <a:cs typeface="0 Nazanin Bold" panose="00000700000000000000" pitchFamily="2" charset="-78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1955800" y="1181100"/>
              <a:ext cx="1324800" cy="214423"/>
            </a:xfrm>
            <a:prstGeom prst="ellipse">
              <a:avLst/>
            </a:prstGeom>
            <a:gradFill flip="none" rotWithShape="1">
              <a:gsLst>
                <a:gs pos="0">
                  <a:srgbClr val="FFC285"/>
                </a:gs>
                <a:gs pos="92000">
                  <a:srgbClr val="FA685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914377" rtl="1">
                <a:defRPr/>
              </a:pPr>
              <a:endParaRPr lang="fa-IR">
                <a:solidFill>
                  <a:prstClr val="white"/>
                </a:solidFill>
                <a:latin typeface="Calibri"/>
                <a:cs typeface="0 Nazanin Bold" panose="00000700000000000000" pitchFamily="2" charset="-78"/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4972050" y="409538"/>
            <a:ext cx="6907695" cy="1770473"/>
          </a:xfrm>
          <a:prstGeom prst="rect">
            <a:avLst/>
          </a:prstGeom>
        </p:spPr>
        <p:txBody>
          <a:bodyPr wrap="none">
            <a:prstTxWarp prst="textPlain">
              <a:avLst>
                <a:gd name="adj" fmla="val 46829"/>
              </a:avLst>
            </a:prstTxWarp>
            <a:spAutoFit/>
          </a:bodyPr>
          <a:lstStyle/>
          <a:p>
            <a:pPr algn="ctr" defTabSz="914377" rtl="1">
              <a:lnSpc>
                <a:spcPct val="150000"/>
              </a:lnSpc>
              <a:defRPr/>
            </a:pPr>
            <a:r>
              <a:rPr lang="fa-IR" sz="4800" dirty="0">
                <a:solidFill>
                  <a:srgbClr val="FF0000"/>
                </a:solidFill>
                <a:cs typeface="B Titr" panose="00000700000000000000" pitchFamily="2" charset="-78"/>
              </a:rPr>
              <a:t>علوم تجربی اول دبستان</a:t>
            </a:r>
          </a:p>
          <a:p>
            <a:pPr algn="ctr" defTabSz="914377" rtl="1">
              <a:lnSpc>
                <a:spcPct val="150000"/>
              </a:lnSpc>
              <a:defRPr/>
            </a:pPr>
            <a:r>
              <a:rPr lang="fa-IR" sz="4800" dirty="0">
                <a:solidFill>
                  <a:srgbClr val="FF0000"/>
                </a:solidFill>
                <a:cs typeface="B Titr" panose="00000700000000000000" pitchFamily="2" charset="-78"/>
              </a:rPr>
              <a:t>فصل 3:سالم باش شاد باش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12451" y="5837864"/>
            <a:ext cx="1031051" cy="4565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 rtl="1">
              <a:lnSpc>
                <a:spcPct val="150000"/>
              </a:lnSpc>
              <a:defRPr/>
            </a:pPr>
            <a:r>
              <a:rPr lang="lrc-Arab-IR" b="1" dirty="0">
                <a:ln w="1143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0 Nazanin Bold" panose="00000700000000000000" pitchFamily="2" charset="-78"/>
              </a:rPr>
              <a:t>اول دبستان</a:t>
            </a:r>
            <a:endParaRPr lang="fa-IR" b="1" dirty="0">
              <a:ln w="11430">
                <a:solidFill>
                  <a:prstClr val="black">
                    <a:lumMod val="95000"/>
                    <a:lumOff val="5000"/>
                  </a:prstClr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cs typeface="0 Nazanin Bold" panose="00000700000000000000" pitchFamily="2" charset="-78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2793018" y="4231650"/>
            <a:ext cx="6078265" cy="1842815"/>
            <a:chOff x="1943547" y="1181100"/>
            <a:chExt cx="1492649" cy="564208"/>
          </a:xfrm>
        </p:grpSpPr>
        <p:sp>
          <p:nvSpPr>
            <p:cNvPr id="20" name="Oval 19"/>
            <p:cNvSpPr/>
            <p:nvPr/>
          </p:nvSpPr>
          <p:spPr>
            <a:xfrm>
              <a:off x="1943547" y="1329034"/>
              <a:ext cx="1492649" cy="416274"/>
            </a:xfrm>
            <a:prstGeom prst="ellipse">
              <a:avLst/>
            </a:prstGeom>
            <a:gradFill flip="none" rotWithShape="1">
              <a:gsLst>
                <a:gs pos="31000">
                  <a:schemeClr val="bg1">
                    <a:lumMod val="65000"/>
                  </a:schemeClr>
                </a:gs>
                <a:gs pos="72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914377" rtl="1">
                <a:defRPr/>
              </a:pPr>
              <a:endParaRPr lang="fa-IR">
                <a:solidFill>
                  <a:prstClr val="white"/>
                </a:solidFill>
                <a:latin typeface="Calibri"/>
                <a:cs typeface="0 Nazanin Bold" panose="00000700000000000000" pitchFamily="2" charset="-78"/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1955800" y="1294500"/>
              <a:ext cx="1324800" cy="332281"/>
            </a:xfrm>
            <a:custGeom>
              <a:avLst/>
              <a:gdLst>
                <a:gd name="connsiteX0" fmla="*/ 0 w 1324800"/>
                <a:gd name="connsiteY0" fmla="*/ 0 h 379228"/>
                <a:gd name="connsiteX1" fmla="*/ 1324800 w 1324800"/>
                <a:gd name="connsiteY1" fmla="*/ 0 h 379228"/>
                <a:gd name="connsiteX2" fmla="*/ 1324800 w 1324800"/>
                <a:gd name="connsiteY2" fmla="*/ 265828 h 379228"/>
                <a:gd name="connsiteX3" fmla="*/ 662400 w 1324800"/>
                <a:gd name="connsiteY3" fmla="*/ 379228 h 379228"/>
                <a:gd name="connsiteX4" fmla="*/ 0 w 1324800"/>
                <a:gd name="connsiteY4" fmla="*/ 265828 h 37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4800" h="379228">
                  <a:moveTo>
                    <a:pt x="0" y="0"/>
                  </a:moveTo>
                  <a:lnTo>
                    <a:pt x="1324800" y="0"/>
                  </a:lnTo>
                  <a:lnTo>
                    <a:pt x="1324800" y="265828"/>
                  </a:lnTo>
                  <a:cubicBezTo>
                    <a:pt x="1324800" y="328457"/>
                    <a:pt x="1028233" y="379228"/>
                    <a:pt x="662400" y="379228"/>
                  </a:cubicBezTo>
                  <a:cubicBezTo>
                    <a:pt x="296567" y="379228"/>
                    <a:pt x="0" y="328457"/>
                    <a:pt x="0" y="265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92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914377" rtl="1">
                <a:defRPr/>
              </a:pPr>
              <a:endParaRPr lang="fa-IR">
                <a:solidFill>
                  <a:prstClr val="white"/>
                </a:solidFill>
                <a:latin typeface="Calibri"/>
                <a:cs typeface="0 Nazanin Bold" panose="00000700000000000000" pitchFamily="2" charset="-78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955800" y="1181100"/>
              <a:ext cx="1324800" cy="214423"/>
            </a:xfrm>
            <a:prstGeom prst="ellipse">
              <a:avLst/>
            </a:prstGeom>
            <a:gradFill flip="none" rotWithShape="1">
              <a:gsLst>
                <a:gs pos="0">
                  <a:srgbClr val="FFC285"/>
                </a:gs>
                <a:gs pos="92000">
                  <a:srgbClr val="7030A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914377" rtl="1">
                <a:defRPr/>
              </a:pPr>
              <a:endParaRPr lang="fa-IR">
                <a:solidFill>
                  <a:prstClr val="white"/>
                </a:solidFill>
                <a:latin typeface="Calibri"/>
                <a:cs typeface="0 Nazanin Bold" panose="00000700000000000000" pitchFamily="2" charset="-78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5143826" y="5037513"/>
            <a:ext cx="1152880" cy="4565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 rtl="1">
              <a:lnSpc>
                <a:spcPct val="150000"/>
              </a:lnSpc>
              <a:defRPr/>
            </a:pPr>
            <a:r>
              <a:rPr lang="lrc-Arab-IR" b="1" dirty="0">
                <a:ln w="1143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0 Nazanin Bold" panose="00000700000000000000" pitchFamily="2" charset="-78"/>
              </a:rPr>
              <a:t>علوم تجربی </a:t>
            </a:r>
            <a:endParaRPr lang="fa-IR" b="1" dirty="0">
              <a:ln w="11430">
                <a:solidFill>
                  <a:prstClr val="black">
                    <a:lumMod val="95000"/>
                    <a:lumOff val="5000"/>
                  </a:prstClr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cs typeface="0 Nazanin Bold" panose="00000700000000000000" pitchFamily="2" charset="-78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897517" y="3352961"/>
            <a:ext cx="6229819" cy="1821995"/>
            <a:chOff x="1883674" y="1181100"/>
            <a:chExt cx="1529866" cy="557834"/>
          </a:xfrm>
        </p:grpSpPr>
        <p:sp>
          <p:nvSpPr>
            <p:cNvPr id="31" name="Oval 30"/>
            <p:cNvSpPr/>
            <p:nvPr/>
          </p:nvSpPr>
          <p:spPr>
            <a:xfrm>
              <a:off x="1883674" y="1322660"/>
              <a:ext cx="1529866" cy="416274"/>
            </a:xfrm>
            <a:prstGeom prst="ellipse">
              <a:avLst/>
            </a:prstGeom>
            <a:gradFill flip="none" rotWithShape="1">
              <a:gsLst>
                <a:gs pos="31000">
                  <a:schemeClr val="bg1">
                    <a:lumMod val="65000"/>
                  </a:schemeClr>
                </a:gs>
                <a:gs pos="72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914377" rtl="1">
                <a:defRPr/>
              </a:pPr>
              <a:endParaRPr lang="fa-IR">
                <a:solidFill>
                  <a:prstClr val="white"/>
                </a:solidFill>
                <a:latin typeface="Calibri"/>
                <a:cs typeface="0 Nazanin Bold" panose="00000700000000000000" pitchFamily="2" charset="-78"/>
              </a:endParaRPr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55800" y="1294500"/>
              <a:ext cx="1324800" cy="332281"/>
            </a:xfrm>
            <a:custGeom>
              <a:avLst/>
              <a:gdLst>
                <a:gd name="connsiteX0" fmla="*/ 0 w 1324800"/>
                <a:gd name="connsiteY0" fmla="*/ 0 h 379228"/>
                <a:gd name="connsiteX1" fmla="*/ 1324800 w 1324800"/>
                <a:gd name="connsiteY1" fmla="*/ 0 h 379228"/>
                <a:gd name="connsiteX2" fmla="*/ 1324800 w 1324800"/>
                <a:gd name="connsiteY2" fmla="*/ 265828 h 379228"/>
                <a:gd name="connsiteX3" fmla="*/ 662400 w 1324800"/>
                <a:gd name="connsiteY3" fmla="*/ 379228 h 379228"/>
                <a:gd name="connsiteX4" fmla="*/ 0 w 1324800"/>
                <a:gd name="connsiteY4" fmla="*/ 265828 h 37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4800" h="379228">
                  <a:moveTo>
                    <a:pt x="0" y="0"/>
                  </a:moveTo>
                  <a:lnTo>
                    <a:pt x="1324800" y="0"/>
                  </a:lnTo>
                  <a:lnTo>
                    <a:pt x="1324800" y="265828"/>
                  </a:lnTo>
                  <a:cubicBezTo>
                    <a:pt x="1324800" y="328457"/>
                    <a:pt x="1028233" y="379228"/>
                    <a:pt x="662400" y="379228"/>
                  </a:cubicBezTo>
                  <a:cubicBezTo>
                    <a:pt x="296567" y="379228"/>
                    <a:pt x="0" y="328457"/>
                    <a:pt x="0" y="265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92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914377" rtl="1">
                <a:defRPr/>
              </a:pPr>
              <a:endParaRPr lang="fa-IR">
                <a:solidFill>
                  <a:prstClr val="white"/>
                </a:solidFill>
                <a:latin typeface="Calibri"/>
                <a:cs typeface="0 Nazanin Bold" panose="00000700000000000000" pitchFamily="2" charset="-78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55800" y="1181100"/>
              <a:ext cx="1324800" cy="214423"/>
            </a:xfrm>
            <a:prstGeom prst="ellipse">
              <a:avLst/>
            </a:prstGeom>
            <a:gradFill flip="none" rotWithShape="1">
              <a:gsLst>
                <a:gs pos="51000">
                  <a:srgbClr val="FFDA65"/>
                </a:gs>
                <a:gs pos="23000">
                  <a:srgbClr val="92D050"/>
                </a:gs>
                <a:gs pos="76000">
                  <a:srgbClr val="92D05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914377" rtl="1">
                <a:defRPr/>
              </a:pPr>
              <a:endParaRPr lang="fa-IR">
                <a:solidFill>
                  <a:prstClr val="white"/>
                </a:solidFill>
                <a:latin typeface="Calibri"/>
                <a:cs typeface="0 Nazanin Bold" panose="00000700000000000000" pitchFamily="2" charset="-78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4655841" y="4118493"/>
            <a:ext cx="2004145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lrc-Arab-IR" b="1" dirty="0">
                <a:ln w="1143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cs typeface="0 Nazanin Bold" panose="00000700000000000000" pitchFamily="2" charset="-78"/>
              </a:rPr>
              <a:t>فصل سوم </a:t>
            </a:r>
            <a:endParaRPr lang="fa-IR" b="1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0 Nazanin Bold" panose="00000700000000000000" pitchFamily="2" charset="-78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595" y="4823677"/>
            <a:ext cx="619767" cy="61976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368" y="5687332"/>
            <a:ext cx="636813" cy="636813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1356169" y="2483088"/>
            <a:ext cx="6229819" cy="1821995"/>
            <a:chOff x="1883674" y="1181100"/>
            <a:chExt cx="1529866" cy="557834"/>
          </a:xfrm>
        </p:grpSpPr>
        <p:sp>
          <p:nvSpPr>
            <p:cNvPr id="25" name="Oval 24"/>
            <p:cNvSpPr/>
            <p:nvPr/>
          </p:nvSpPr>
          <p:spPr>
            <a:xfrm>
              <a:off x="1883674" y="1322660"/>
              <a:ext cx="1529866" cy="416274"/>
            </a:xfrm>
            <a:prstGeom prst="ellipse">
              <a:avLst/>
            </a:prstGeom>
            <a:gradFill flip="none" rotWithShape="1">
              <a:gsLst>
                <a:gs pos="31000">
                  <a:schemeClr val="bg1">
                    <a:lumMod val="65000"/>
                  </a:schemeClr>
                </a:gs>
                <a:gs pos="72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914377" rtl="1">
                <a:defRPr/>
              </a:pPr>
              <a:endParaRPr lang="fa-IR">
                <a:solidFill>
                  <a:prstClr val="white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1955800" y="1294500"/>
              <a:ext cx="1324800" cy="332281"/>
            </a:xfrm>
            <a:custGeom>
              <a:avLst/>
              <a:gdLst>
                <a:gd name="connsiteX0" fmla="*/ 0 w 1324800"/>
                <a:gd name="connsiteY0" fmla="*/ 0 h 379228"/>
                <a:gd name="connsiteX1" fmla="*/ 1324800 w 1324800"/>
                <a:gd name="connsiteY1" fmla="*/ 0 h 379228"/>
                <a:gd name="connsiteX2" fmla="*/ 1324800 w 1324800"/>
                <a:gd name="connsiteY2" fmla="*/ 265828 h 379228"/>
                <a:gd name="connsiteX3" fmla="*/ 662400 w 1324800"/>
                <a:gd name="connsiteY3" fmla="*/ 379228 h 379228"/>
                <a:gd name="connsiteX4" fmla="*/ 0 w 1324800"/>
                <a:gd name="connsiteY4" fmla="*/ 265828 h 37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4800" h="379228">
                  <a:moveTo>
                    <a:pt x="0" y="0"/>
                  </a:moveTo>
                  <a:lnTo>
                    <a:pt x="1324800" y="0"/>
                  </a:lnTo>
                  <a:lnTo>
                    <a:pt x="1324800" y="265828"/>
                  </a:lnTo>
                  <a:cubicBezTo>
                    <a:pt x="1324800" y="328457"/>
                    <a:pt x="1028233" y="379228"/>
                    <a:pt x="662400" y="379228"/>
                  </a:cubicBezTo>
                  <a:cubicBezTo>
                    <a:pt x="296567" y="379228"/>
                    <a:pt x="0" y="328457"/>
                    <a:pt x="0" y="2658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92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914377" rtl="1">
                <a:defRPr/>
              </a:pPr>
              <a:endParaRPr lang="fa-IR">
                <a:solidFill>
                  <a:prstClr val="white"/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55800" y="1181100"/>
              <a:ext cx="1324800" cy="214423"/>
            </a:xfrm>
            <a:prstGeom prst="ellipse">
              <a:avLst/>
            </a:prstGeom>
            <a:gradFill flip="none" rotWithShape="1">
              <a:gsLst>
                <a:gs pos="51000">
                  <a:schemeClr val="bg2"/>
                </a:gs>
                <a:gs pos="23000">
                  <a:srgbClr val="00B0F0"/>
                </a:gs>
                <a:gs pos="76000">
                  <a:srgbClr val="00B0F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914377" rtl="1">
                <a:defRPr/>
              </a:pPr>
              <a:endParaRPr lang="fa-IR">
                <a:solidFill>
                  <a:prstClr val="white"/>
                </a:solidFill>
                <a:latin typeface="Calibri"/>
                <a:cs typeface="Arial" panose="020B0604020202020204" pitchFamily="34" charset="0"/>
              </a:endParaRPr>
            </a:p>
          </p:txBody>
        </p:sp>
      </p:grpSp>
      <p:sp>
        <p:nvSpPr>
          <p:cNvPr id="28" name="Rectangle 27"/>
          <p:cNvSpPr/>
          <p:nvPr/>
        </p:nvSpPr>
        <p:spPr>
          <a:xfrm>
            <a:off x="2423594" y="3211512"/>
            <a:ext cx="3672407" cy="872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fa-IR" b="1" dirty="0">
                <a:ln w="1143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0 Nazanin Bold" panose="00000700000000000000" pitchFamily="2" charset="-78"/>
              </a:rPr>
              <a:t>فصل </a:t>
            </a:r>
            <a:r>
              <a:rPr lang="lrc-Arab-IR" b="1" dirty="0">
                <a:ln w="1143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0 Nazanin Bold" panose="00000700000000000000" pitchFamily="2" charset="-78"/>
              </a:rPr>
              <a:t>سوم </a:t>
            </a:r>
            <a:r>
              <a:rPr lang="fa-IR" b="1" dirty="0">
                <a:ln w="1143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0 Nazanin Bold" panose="00000700000000000000" pitchFamily="2" charset="-78"/>
              </a:rPr>
              <a:t> : </a:t>
            </a:r>
            <a:r>
              <a:rPr lang="lrc-Arab-IR" b="1" dirty="0">
                <a:ln w="1143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0 Nazanin Bold" panose="00000700000000000000" pitchFamily="2" charset="-78"/>
              </a:rPr>
              <a:t>سالم باش وشاد باش</a:t>
            </a:r>
            <a:br>
              <a:rPr lang="fa-IR" b="1" dirty="0">
                <a:ln w="1143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0 Nazanin Bold" panose="00000700000000000000" pitchFamily="2" charset="-78"/>
              </a:rPr>
            </a:br>
            <a:endParaRPr lang="fa-IR" b="1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0 Nazanin Bold" panose="00000700000000000000" pitchFamily="2" charset="-78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651" y="-163421"/>
            <a:ext cx="4432747" cy="3319677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862" y="3079521"/>
            <a:ext cx="619767" cy="619767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555" y="3945723"/>
            <a:ext cx="636813" cy="63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8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2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  <p:bldP spid="24" grpId="0"/>
      <p:bldP spid="34" grpId="0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7C4B5-634E-0220-1025-49AB9E511D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5CA09150-0A67-09FE-195E-FD92AF37A4A5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A63FF674-269D-809C-BCB7-B6F66BB25964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80E2F079-1517-474E-0698-C05936759B5A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9FA47BC-EC6C-CA11-D8D6-5946C8F6E110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526557F-9A03-60C0-72AD-8AC6C73B2E61}"/>
              </a:ext>
            </a:extLst>
          </p:cNvPr>
          <p:cNvSpPr/>
          <p:nvPr/>
        </p:nvSpPr>
        <p:spPr>
          <a:xfrm>
            <a:off x="6514306" y="456249"/>
            <a:ext cx="5086861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54180727-0C4E-5B13-CAAA-23A037E4ACBF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F02AB2A3-13AC-C69D-8A80-DF74B74BBE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D700708C-4227-9AC4-9F51-0703EF218F5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CC031BB6-00EB-BC85-FFE6-B2BA05E7951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E8DABBC0-B11F-CFD7-62E0-81CB6CD644B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DDC2615B-D547-C413-A2BD-6DC98635E7E6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D19D5F66-D5DE-2B67-30C5-183C35BD15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D34CF93D-E330-624B-3595-B696C64261A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E10ADF3D-E3D9-ECCA-137F-7BC443822E4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D1AE63A6-8EBE-6D8A-5E24-9A12851D805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B358F139-7A7B-3FC7-7794-CA95AC132C2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B9A09587-667C-1C13-289C-665A1554DF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C192F3C3-2442-F56E-B52D-D198A7F8FA9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CE2F7E73-1B85-FA27-1865-D1C6CB73A511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4DD16FF5-9A50-0D3D-1D3C-1D96947A726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06262BB8-71EF-0748-FA5D-4E9FCB15E15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32A9D4E6-8449-9194-D384-48151EF7E89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6D9DD52F-A7B8-BDD2-C397-7EE05657DB84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0025EA7E-40DE-349E-1677-361D7603566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9767401C-758D-7C2C-E1C3-8DAA2A52DF97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C45EA6A0-34FD-CCA8-9B05-F480C6764699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BCD7A916-DAD5-BB0B-2126-A98BAC62BA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01353C2B-189E-5BE3-6A90-30AC1B5E003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61879285-9A73-E911-3EC4-49987E4ADCFB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0F9A8FAC-4A93-6FE4-A179-D591ADBA2A3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353A9DD3-0630-8B7E-956C-A9F90F4E607F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F950BD8F-71E2-42AC-4E96-8CA41F4BEB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6CF4E758-5A9C-EB83-7634-34C98FF04E4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DB578D57-793C-4018-32E6-EDBA72C69024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AF088758-E4B7-3EB1-2C1E-F052FE0DD50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563C064F-A2E5-ABD4-8C63-7A66DD92919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8F432CD0-C20F-F08D-B6DF-9AC11F0778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8C538BF0-29F5-C63F-E216-163CAC3B8F6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2AC0251A-200E-FF15-9B5B-204CE776B08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CFD4D3A3-54DA-0C5A-9EDF-87F188680BEA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2A1AB41E-01EF-54ED-E341-78BE21259ED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B87EFDAC-5D7A-EF72-2B1F-04B99CF7B3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5EF86156-23D7-0B8A-7F2D-8A8AF443B649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A39B41F0-058E-E689-204F-81644F34084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DAF78BE0-A09A-1B99-537B-8A9E96B244D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E1DF0738-A41E-9BBB-3296-65AB62F818E7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DBDB4904-AE0C-9714-C40B-A741862781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0507A85E-D0B3-9F73-7029-5C4971A0496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3972349-1DE0-FFAB-D14D-7BE34750557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DC28673D-9063-5D62-5C10-3965B85028EA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728BA97B-3C10-534C-B54C-35AF31D707C6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105AB186-5288-BF4E-419C-B7898FC038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9C9063DF-6309-BBEF-8A9A-2D29B0286FC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59FBD09D-3351-FE62-ED04-F0B0FA74609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09F59E88-7257-523F-3363-7E1396B3E693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F9043BF2-CBAC-A41F-A34D-DAC4DCBC9D4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6A5B92F1-381B-5650-DFF0-DE41F20781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15E888BF-D30C-5363-109C-26E2520609B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54A1387A-320E-5B34-EC88-117780CC3F6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664A42E5-95F0-E0ED-6408-F45AD9489673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263CAC03-F876-9C3D-B75E-DC71B081CF0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3A1CE3A9-CEC3-D620-422D-D73DBD9E48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DFE3E34D-5CC4-164E-3E6E-9AAF42C0843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D7855663-87BD-47AB-B77F-02FAD6D89357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1BD0C6EC-5FE8-9CB2-6940-1392F210E847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93F8D603-9776-2897-73D2-F2877CEC71C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F739F4D5-AE85-51A9-9087-9267CA29FB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31B2D846-A83F-12A8-74B1-C9CECBB5000E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F4AA55F9-F508-646F-FD5C-4C79BB304B7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FD94476B-0BDF-C4D7-7382-8E72E7206F3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BA60C756-E504-206F-0FDD-42E818EF980E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8F719F40-1F3D-42E8-27BD-A29A0524D9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3C49267E-51F2-E66A-9162-AE217BBC1A04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BAE55D7E-9EF1-3332-2475-FA77244F8AA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70620BFC-0F55-8403-46CF-4285812B9CE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BB575C38-5C35-167B-0672-9BE633C807A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E04455EC-5BF9-ADFE-D43A-4C52B7D747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83C4943A-6102-9839-5D95-C0B6FBD329BD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47306FC0-67B8-810B-08D6-45DE2DAD8863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E240219A-7360-9657-864E-9466FD3B10A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A2107C8D-B726-D085-7FAD-4346C5D22A6E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EB16C734-78FB-4491-3B8B-9D8F080D75E6}"/>
              </a:ext>
            </a:extLst>
          </p:cNvPr>
          <p:cNvSpPr/>
          <p:nvPr/>
        </p:nvSpPr>
        <p:spPr>
          <a:xfrm>
            <a:off x="873225" y="5641957"/>
            <a:ext cx="7484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fa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5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E24F25-42EA-61A3-500B-B4B399951D29}"/>
              </a:ext>
            </a:extLst>
          </p:cNvPr>
          <p:cNvSpPr txBox="1"/>
          <p:nvPr/>
        </p:nvSpPr>
        <p:spPr>
          <a:xfrm>
            <a:off x="953642" y="819510"/>
            <a:ext cx="4823327" cy="3723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2400" dirty="0">
                <a:solidFill>
                  <a:srgbClr val="FF000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📙</a:t>
            </a:r>
            <a:r>
              <a:rPr lang="fa-IR" sz="4000" dirty="0">
                <a:solidFill>
                  <a:srgbClr val="7030A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درس پنجم:</a:t>
            </a:r>
            <a:endParaRPr lang="fa-IR" sz="20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5-  معلمان  موفق امروزي</a:t>
            </a:r>
            <a:endParaRPr lang="lrc-Arab-IR" sz="32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 مي دانند: </a:t>
            </a:r>
            <a:endParaRPr lang="lrc-Arab-IR" sz="32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زنگ تفريح </a:t>
            </a:r>
            <a:endParaRPr lang="lrc-Arab-IR" sz="3200" b="1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و بازي حق مسلم كودكان است.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03FFDB-0B79-FEAB-BAB4-2820FED2B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597" y="1455599"/>
            <a:ext cx="3978275" cy="284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8291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4F29E4-4D72-0DF4-5D9E-8068ADD73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7D29262F-972E-233B-E6DF-EC17E12E4F75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AED7570F-C4EA-E606-2825-969256D37194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4B6A14A6-1A37-38DA-2D76-0050FEBFBBEF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B2F99D8-3DB1-E029-BD44-557AB78244A1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A9B15FE-EEA4-32F9-3C99-CBE0D9122C7C}"/>
              </a:ext>
            </a:extLst>
          </p:cNvPr>
          <p:cNvSpPr/>
          <p:nvPr/>
        </p:nvSpPr>
        <p:spPr>
          <a:xfrm>
            <a:off x="6888532" y="456249"/>
            <a:ext cx="4712635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dirty="0">
                <a:solidFill>
                  <a:srgbClr val="FF000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📙</a:t>
            </a:r>
            <a:r>
              <a:rPr lang="fa-IR" sz="4800" dirty="0">
                <a:solidFill>
                  <a:srgbClr val="7030A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درس ششم:</a:t>
            </a:r>
            <a:endParaRPr lang="fa-IR" sz="2800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6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6-  معلمان  موفق امروزي مي دانند برداشتن</a:t>
            </a:r>
            <a:endParaRPr lang="lrc-Arab-IR" sz="3600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6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a-IR" sz="3600" dirty="0">
                <a:solidFill>
                  <a:srgbClr val="FF0000"/>
                </a:solidFill>
                <a:latin typeface="Times New Roman" panose="02020603050405020304" pitchFamily="18" charset="0"/>
                <a:cs typeface="B Elham" panose="00000400000000000000" pitchFamily="2" charset="-78"/>
              </a:rPr>
              <a:t>ديوارهاي ميان كلاس</a:t>
            </a:r>
            <a:endParaRPr lang="lrc-Arab-IR" sz="3600" dirty="0">
              <a:solidFill>
                <a:srgbClr val="FF0000"/>
              </a:solidFill>
              <a:latin typeface="Times New Roman" panose="02020603050405020304" pitchFamily="18" charset="0"/>
              <a:cs typeface="B Elham" panose="00000400000000000000" pitchFamily="2" charset="-78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600" dirty="0">
                <a:solidFill>
                  <a:srgbClr val="FF0000"/>
                </a:solidFill>
                <a:latin typeface="Times New Roman" panose="02020603050405020304" pitchFamily="18" charset="0"/>
                <a:cs typeface="B Elham" panose="00000400000000000000" pitchFamily="2" charset="-78"/>
              </a:rPr>
              <a:t> درس و جامعه </a:t>
            </a:r>
            <a:endParaRPr lang="lrc-Arab-IR" sz="3600" dirty="0">
              <a:solidFill>
                <a:srgbClr val="FF0000"/>
              </a:solidFill>
              <a:latin typeface="Times New Roman" panose="02020603050405020304" pitchFamily="18" charset="0"/>
              <a:cs typeface="B Elham" panose="00000400000000000000" pitchFamily="2" charset="-78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6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از اهداف آنهاست.</a:t>
            </a:r>
            <a:endParaRPr lang="lrc-Arab-IR" sz="3600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endParaRPr lang="lrc-Arab-IR" sz="3600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endParaRPr lang="fa-IR" sz="3600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0F7D05FF-C4C8-6FE3-49C4-B3EA89899963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21B773F9-B624-967B-5162-F4AE845554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42E4898B-5BEA-AB4E-44DF-437BE49800C9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758B4F5F-A40F-4778-7BC5-2A61000957B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58DDE248-BB3E-8F56-1C45-DD632D7E969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D43F0C35-B368-CC6B-B3FF-3A2ED891E95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78E5147E-2267-BBF2-AC9D-0275124465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7A9D1B69-A114-6F36-13BD-E88621CBCAC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0C72542F-5F5C-1DE4-4713-4CE7B2D63FF7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308C608B-6F74-2554-69DE-2B7F0F04E4C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BECE7D2B-573C-DAA0-D8AE-A26596844D29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FD781667-6DF5-B160-CDEF-6F72CB68B5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34E3F552-CD62-11D0-AF25-22A4D09FE479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4C734D53-D502-6D3B-A9F7-59E60FADD1D4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F341491C-F781-E52B-BBEB-232E2010D84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DF9767AB-CA05-C8B7-8B12-2BF94CCCF0A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29E92B98-7718-A215-A419-35983DF704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F1AAE5A6-D2A6-B0A2-019F-6B0A09E33CF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0E3C3285-75C5-7146-E95E-6BD96FB3667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E03A823A-C6EC-E24C-AA8B-B50645B8976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98E50FB5-A588-CE57-AE99-20E550D984C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88339F46-A840-6A02-D8FF-D89FE7BE03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2193DFD3-055E-76A5-37CB-AAA1AB9541A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C15043A2-D370-DE3E-778E-3E6737F9102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CC4FE977-3045-6AC0-8B1C-A6530338017A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7767D61D-1C8B-62CB-C90B-10C0CC43BDD6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DEA5CD70-E02E-8C6D-6E5B-7E3CCCE380B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7A2D3811-A1F7-496A-E4A5-3E84614C30D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232467D5-B336-E7F8-2380-D79C9E430EC1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B6AFD3E3-CC6E-F3BD-1FA5-E868BB54C16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D5A25F3F-65A8-C486-36E6-4FF89282C799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2E16CAC4-EF30-1C96-4D82-A9B634BE89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59529114-324E-3A16-EE92-59AFF516584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2EEA5835-89A4-3BCF-8207-F479F24A87FD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56E476B3-1BC0-DE97-EF62-E49DFAD965E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885463CB-FF36-0640-E6AD-B800AA4B304F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D910BB17-3E3D-6709-3C8C-02D3E4CE78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03CE18EC-7A94-4B3A-2FBF-9FBD51900CF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89FF071D-03DA-F16E-93BA-40C7BFFE53D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C0FE240C-33B8-6E76-10D8-8C3FD220CDA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C59CDEB6-53F3-2E8C-1F15-2B18D3C29AD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2CAE243C-BE2C-1052-E39C-991EBC1256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958EBB72-0756-8761-474E-5C532977076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7EFA495F-A951-0460-71D4-4ECE30D26DC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503DBE77-40D0-4EEF-B8F8-07EB683B95AC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7BB09240-575A-592E-96FF-119685E2356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DCC5AC94-CC72-4E2F-8B7D-7C697F8B80B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FADA7C66-23E2-D929-02C5-09D94842921E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87075BD6-5758-EC85-2C53-471FCE66D10D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7DB2397D-1A54-ECF3-5C70-0231542DAA2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D4B6238A-17CF-8B5F-BB51-F04CEB3DCD3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136BE735-8D49-7C03-D9E0-126204EFB8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DAB3929A-E80E-3E9C-1C05-6CC5A80623F3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7F3A3B73-A543-7E04-9431-4DCD5721AEF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1CBE5787-87B3-BE35-2830-B00ABD0DF76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0A530AD3-8A26-31B2-3DE4-01652D13C11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A0FD1206-1412-B490-5EEA-6E975E78B0F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A2418AA5-0655-582F-5F85-4336D97E5E9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73F941F2-62AC-7C37-2B9E-BC5E78356E07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549CBA13-FC9F-D51A-D223-CCA2EAA2927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8B8D8B84-D587-104A-CED9-47F132E240F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9D4FB519-7562-8AF1-C0D6-B5E1ED8EED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9C99755C-0007-A493-2094-48A2E0887E79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0854DB26-18C1-DDDC-2D50-3C251238041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50FB57AB-412F-19CC-F23A-70356E270C3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990BB6DA-7198-9CA3-9441-F96E3B594B6A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B3074CCD-4243-A059-9A43-0877285DE2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48C23112-1FB3-698D-28E4-E0D6904D32C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FD30899D-46E7-10CF-E792-4939CB95A3B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AF1340DC-E67B-B1BD-7885-7916BA25B1D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01A65D63-7F80-6057-55BD-8794E4A601E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CF4738B8-B3E0-340A-8FE3-95109577C9E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6D55F649-4043-1C09-A27C-FBEBD879033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778C10D6-81EB-BA73-E75B-130C55D485A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220F9DD4-6264-B4AA-6A9D-E2B9BC8F7AC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A76DADF8-FC0E-016A-E863-8C4CCC48574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76B48C59-FF5A-7975-7407-7609858D9D97}"/>
              </a:ext>
            </a:extLst>
          </p:cNvPr>
          <p:cNvSpPr/>
          <p:nvPr/>
        </p:nvSpPr>
        <p:spPr>
          <a:xfrm>
            <a:off x="7319343" y="5629305"/>
            <a:ext cx="7484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fa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6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pic>
        <p:nvPicPr>
          <p:cNvPr id="6" name="Picture 5" descr="A child holding a cow&#10;&#10;Description automatically generated">
            <a:extLst>
              <a:ext uri="{FF2B5EF4-FFF2-40B4-BE49-F238E27FC236}">
                <a16:creationId xmlns:a16="http://schemas.microsoft.com/office/drawing/2014/main" id="{F449A6B6-0099-3655-9D93-40F441D59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883" y="512123"/>
            <a:ext cx="4863808" cy="58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9654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C36DE6-DB83-DB15-78F4-DCC2C06796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9A958F3A-2948-5BFB-DA99-CAF9C722E86B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8E5CD4CB-D532-9E33-7EA7-34F68D0355CF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EF34AEE3-F89F-8211-0872-DD9792BA5CE7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656353B-99AD-81C5-9C0C-120E8ADBC864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C10790E-57D3-1E34-BF41-A479879BA8EB}"/>
              </a:ext>
            </a:extLst>
          </p:cNvPr>
          <p:cNvSpPr/>
          <p:nvPr/>
        </p:nvSpPr>
        <p:spPr>
          <a:xfrm>
            <a:off x="6499483" y="498345"/>
            <a:ext cx="5086861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BAC3B0E9-EB21-652C-DC8E-565DE8172BA6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1DB57C3B-0CAE-1EE0-DE51-5134029893E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EAB090E7-0E5A-EC71-BC30-11271FADEE3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6CA719E7-27F8-AB20-F362-38244A41C6A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AAC6A8CC-4822-87A4-F36D-90C17C9B8333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47554858-54B4-A7F7-8C5C-B590F6A48387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F59378D1-3326-2532-8824-D41D1016C7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E05B55A0-6A73-5E6B-FB15-365D5180C67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03C68663-7F09-F798-3EF8-9D04F283E6B3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262C90CF-1354-9172-FDD2-A85B4C11725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5E425B43-6ED4-1ABC-456C-DA5D08ADAD0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C28B8B41-9359-DDE3-2E44-B5F2ED7452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6393FA77-2F43-FFA3-68C9-409AB39CAFF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00780A56-12C7-C641-30DB-22F12C436673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316DA467-C151-8275-77B2-6EC51993B489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D4252A87-CF9E-9E17-77CF-47499E7A6BA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24CA9DC8-DFAD-25B5-1613-A5719513BB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A81CE1F8-5246-ECB2-E7D0-E10B6CE786E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05FEE33F-CA74-3B33-0267-33E5DF6ABE1B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7ADD0025-95EF-6155-F081-4838653EF1E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FB176EBC-14FB-BEB8-EBDF-2F56ACA7357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9AD27D3D-E3A7-0733-BCA1-B257CF19C3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9430C5CF-F433-4270-A721-59E3F7D80B6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2C26307D-D61F-817F-9FF0-E5FC48E37301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97DBA0A8-8D05-008F-1230-18E0D5506B6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EBEEF868-9F43-20C9-F116-30C911131EE7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AB733D37-3228-6EE6-BFCC-4A1A5425B1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5804A761-778A-381D-48E9-9935ACC9AE1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560DAD26-2F0B-C11E-D3F9-103926003BF3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7ACFC88B-8F36-1260-BE4A-7BD5C999927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9DD2F545-4C07-AFBA-CE7D-ECE2120563E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35BAEF51-F7BE-C4EE-422F-C4AB15E8C1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0870255C-781B-CE04-35A9-6B383220836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A8DAFBC0-D7F3-8438-CBA5-324124A65856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19FD0235-C0C6-26FC-F7BB-74C8916BE1B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F54759E3-1C06-114F-7AFD-B9518FE6A886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3C1CFEA7-1703-5DA5-7CEC-70FE1A8F84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6A28A3CA-2AFC-3344-7A37-BEEF47EC41D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44A9B116-B4BE-0DDD-C7DA-0020F2153D9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CFEBFB3D-D6EB-3925-D429-9E4364CE139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07BA977B-670B-C0A5-6E3F-BA57FC4362E6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151546B7-190D-9D54-5DD3-565DB07297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B9F304C0-DEF4-3B96-A3A7-2166E8DFD2E3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190E6AEF-236D-50E4-B49D-FA8440AEE15B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C75F8315-0C34-F8FA-7664-509AF23C0AD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FB18DAC8-56B0-224D-6911-AAD42CDBBAB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BE44D406-682E-4E1F-1616-137773A5BB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DDEB6743-FE44-87D2-3E1C-FEA6B6BCE4B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4F61215A-0136-BF8A-AFC8-49FC318B9724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9D1319D9-318B-4B79-74B9-7184D5A47B3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9AD53E35-0224-2CC4-2062-05C975A233D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89F12F59-817E-2528-BE7F-CAB46BD88F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20017907-5A1D-59A7-A198-77E264C2E5E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5BCD002-D9F8-D2A9-32CA-9195EBB1169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D0EB47BF-95D1-681E-5B13-82A8F1385D1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6F943CF3-3A5C-BDBE-4D4F-43295190447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750E650D-42D2-2476-2B93-B6714821DF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300A40AB-54CE-5477-0718-D1DA71B4895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16D9A365-8B7C-6732-A2BC-55B9BF04F83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250FF3F5-4362-2F0D-9863-1CD34C8954E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2956AA9E-8B80-48FF-2ECD-12738399F16A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31A5F0FD-22EC-8CFB-0C2E-67FAF38E00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6C96E08C-0924-C469-583D-24BABCFEA90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7852D4B7-F8C3-48BF-F815-5B48E72FB0D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57573A86-0128-B459-190E-D832712DD489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D6DB795C-FD01-AB29-CEF0-5561FEDA9E0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BEB252F1-5058-36B7-B1DE-2AC7E46257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9222778D-A98B-8FBB-EF1E-94DF7B25A0C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873F132D-B6C3-C1D5-E997-06DAEF60F81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639D40C0-BCE2-42F1-ED25-166257103AAA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31994E90-0F51-B4DD-0232-BAE67EE7C45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3B2FA632-04E1-6DB4-3789-093690AA8C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802F1F1D-85D8-CEED-CDAD-DE931060FA2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375968D6-9913-104C-E9F8-6A361594B693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14AE9E9A-4973-8214-777E-7111600E6E6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DFD6A9EA-8E92-5F1F-55FE-157A5168DC5A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EBA920DE-02C6-D38F-4BAF-B26129B9CB6A}"/>
              </a:ext>
            </a:extLst>
          </p:cNvPr>
          <p:cNvSpPr/>
          <p:nvPr/>
        </p:nvSpPr>
        <p:spPr>
          <a:xfrm>
            <a:off x="873225" y="5641957"/>
            <a:ext cx="7484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fa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7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7E20C7-24EB-8899-54D0-52C72BB800F8}"/>
              </a:ext>
            </a:extLst>
          </p:cNvPr>
          <p:cNvSpPr txBox="1"/>
          <p:nvPr/>
        </p:nvSpPr>
        <p:spPr>
          <a:xfrm>
            <a:off x="953642" y="819510"/>
            <a:ext cx="4823327" cy="30734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2800" dirty="0">
                <a:solidFill>
                  <a:srgbClr val="FF000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📙</a:t>
            </a:r>
            <a:r>
              <a:rPr lang="fa-IR" sz="4400" dirty="0">
                <a:solidFill>
                  <a:srgbClr val="7030A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درس هفتم:</a:t>
            </a:r>
            <a:endParaRPr lang="fa-IR" sz="24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7-  معلمان  موفق امروزي </a:t>
            </a:r>
            <a:endParaRPr lang="lrc-Arab-IR" sz="32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مي دانند كليد قرن اخير</a:t>
            </a:r>
            <a:endParaRPr lang="lrc-Arab-IR" sz="32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a-IR" sz="32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يادگيري مداوم </a:t>
            </a:r>
            <a:r>
              <a:rPr lang="fa-IR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است</a:t>
            </a:r>
          </a:p>
        </p:txBody>
      </p:sp>
      <p:pic>
        <p:nvPicPr>
          <p:cNvPr id="6" name="Picture 5" descr="A group of babies making funny faces&#10;&#10;Description automatically generated">
            <a:extLst>
              <a:ext uri="{FF2B5EF4-FFF2-40B4-BE49-F238E27FC236}">
                <a16:creationId xmlns:a16="http://schemas.microsoft.com/office/drawing/2014/main" id="{D88BD9F7-58F7-6DF5-1FFF-EBF621E37E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138" y="1071389"/>
            <a:ext cx="4121991" cy="4893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 descr="A cartoon character with broccoli&#10;&#10;Description automatically generated">
            <a:extLst>
              <a:ext uri="{FF2B5EF4-FFF2-40B4-BE49-F238E27FC236}">
                <a16:creationId xmlns:a16="http://schemas.microsoft.com/office/drawing/2014/main" id="{E7A66721-4C17-52B6-6AC6-69482200D4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481" y="4229828"/>
            <a:ext cx="2021059" cy="18179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7039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4917ED-23C0-E361-2065-B558C401FC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EB6320F3-AAA6-FBC9-E05D-E279F9D378DD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A5036C45-C391-36D2-DE76-184A27DF1497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58C657B2-861B-834D-6032-76702DCE104D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F602A35-AE59-0A1B-B2BD-DCC66A7834BD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C920C87-0A45-7095-B3D3-FF760B6951F9}"/>
              </a:ext>
            </a:extLst>
          </p:cNvPr>
          <p:cNvSpPr/>
          <p:nvPr/>
        </p:nvSpPr>
        <p:spPr>
          <a:xfrm>
            <a:off x="6888532" y="456249"/>
            <a:ext cx="4712635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dirty="0">
                <a:solidFill>
                  <a:srgbClr val="FF000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📙</a:t>
            </a:r>
            <a:r>
              <a:rPr lang="fa-IR" sz="4800" dirty="0">
                <a:solidFill>
                  <a:srgbClr val="7030A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درس هشتم:</a:t>
            </a:r>
            <a:endParaRPr lang="fa-IR" sz="2800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600" b="1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8-  معلمان  موفق امروزي مي دانند بايد فرصت هاي مناسب </a:t>
            </a:r>
            <a:r>
              <a:rPr lang="fa-IR" sz="3600" b="1" dirty="0">
                <a:solidFill>
                  <a:srgbClr val="FF0000"/>
                </a:solidFill>
                <a:latin typeface="Times New Roman" panose="02020603050405020304" pitchFamily="18" charset="0"/>
                <a:cs typeface="B Elham" panose="00000400000000000000" pitchFamily="2" charset="-78"/>
              </a:rPr>
              <a:t>براي احساس امنيت </a:t>
            </a:r>
            <a:r>
              <a:rPr lang="fa-IR" sz="3600" b="1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در دانش آموزان فراهم نمايند</a:t>
            </a:r>
            <a:r>
              <a:rPr lang="fa-IR" sz="36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349E0B79-A5E9-2370-53D3-837D234F8F62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0277D703-375A-B899-74B9-8B0057C194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93C15BD1-C618-D2CE-CF73-3E1CB4C529C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79B56DD3-468A-23A3-8527-B8F33F2927B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461FB2C4-AA08-FEF9-8673-FD46971EFD3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C282C1DA-F571-3032-2A4D-2E08915FECEA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934DB362-85D7-7C42-C0BE-C9D74175AD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4EF299D0-49BF-E403-09BB-7D52852E9B4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9E2F5811-2B92-5C5E-925D-D6AE6DDF18F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05E29E63-FE48-2198-C29B-CFC3FEC42D6C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E2F6E31A-7D39-28AF-C75F-8635EA78D70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22253755-63E4-A52C-8EA0-8704889E01F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A381100D-378D-05AE-B8C8-773E064D8419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42B91908-25C2-6D6C-58A9-CCAB8FAE0BE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2F56CD6C-F3CE-73AC-F95A-8A257361EB0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EB2103A3-91D7-A197-7BA8-809B43846A9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C7411C84-6EDC-A4BD-BD7E-7E66C137D4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6B34D7DB-A3B0-6B79-DB24-578CCD3C051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B768F33B-7AB8-173F-76A2-949E5A7867B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C4BBF26D-455D-DDB6-ECD7-D2D1AF4B80F1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5AF845AD-B976-FB8B-C342-2B8BD9A4067F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CA64424E-D0F8-C153-52D3-1D37D64C96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A67877F2-BC2C-BA8B-7EA1-E4411AAEA68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79FF1235-0BC9-25F5-95C1-1333D033A74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A59E47D1-D3FC-2F28-663F-56F3D0186E4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E6F93D25-1D41-0745-8526-B74022D4392F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E4855851-0EE8-7AC3-B0F4-8C598242E6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A18A0EF8-9BF3-A010-B1DB-E298AB9D6E1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11691546-BA7B-B3EA-1884-89E1843C81B1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8C304AC9-7C30-78F5-A5DA-DA09129E0869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F72CD2A6-F5BD-C1F8-0814-98E0D3C94FF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069F0047-F4D6-0C2D-1CC1-656C68FF59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F6142E9A-B0D0-3588-E876-21E68474B17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7747D5D9-F6FE-17D6-AEFE-F9C209F8EDA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57EE1FD8-937D-7E40-C8D0-E9D429DA8DBA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66F2920B-3682-ABBA-C4E1-CA69780AA9A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2D0DCC63-3613-F14C-25DA-B02E4447442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1B4AAFB3-4A07-4413-54F2-B3D48630301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A37E78E9-81C8-20AF-85E9-F58F1449825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2EB5DC59-32AA-C2AD-7EE9-A6071CCD055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3C121A47-AB5A-8000-30FB-0253B40989A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EA3F65B8-89C2-F464-E45B-94F4891207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32441B3C-9E09-9845-5442-9F8F1EA32C93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B94AABBB-D10D-79C8-22CD-D46BAE49A22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EB283F1C-BCF6-9ADC-92D8-7DA5A5CBDAD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3FD9C6BF-76ED-4D9F-69A7-0AD9B72E2C1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4350461B-9B5C-7BB1-AC76-4E853A8D64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37C4FB59-DAD6-4B6B-E4F3-F052FEB5606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94F1BC83-286F-C141-2FCB-99622DDBE91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7AFB85DC-04A5-2E22-E7B9-B6F729FD2CC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9EB81136-8C84-ABAF-C02D-1540ECF715E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66B8C0C8-9D84-E6CE-9035-89F6347FCEB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24BF3FB1-6B06-59A3-32CA-5FA1C185AC8E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F649FEDF-8DA5-A9B8-0715-BFBF0B7D92A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CBA87561-BC32-97CF-7FD4-A76A3986BB1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F4B4E595-4DB9-0F40-3FF6-25431FE36C2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9FB624A0-3A3B-A0C0-3FD3-02F043775C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050B2BE1-C798-09C5-C783-75F7AB95140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C85E7B4A-D342-5AF3-6FBF-6025C981425B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B99A72A3-B90F-FCDC-2C95-2FCB66895507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FF6EAE54-C2E1-001A-5194-CC813718BBC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BB0C83D2-2EDF-A837-4DA5-1361AAB3C7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585F90C1-7885-56EA-DCAE-AB940FB56BC3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80D8DE81-A65B-3DC2-275C-98F29F41EF2D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98FD8BFB-808B-E1C4-6C78-AC5742C97507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E7BBF5DC-B781-DAFE-999E-48D092726F1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30946579-2D68-12F1-6001-380D5DCFA5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FD952759-1E3D-6555-5E62-8112F7E1DF1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D50789A9-9DA5-4C05-3C76-5CAF7181ABE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F69CA345-48A2-2846-F58C-756FE919C733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CE6E6AF8-ADFF-310E-7236-804E3DEF3C6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96BB88AA-8E77-E260-119F-E4AC161EF5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3A3B53EE-47BA-E3D6-8C9B-5F3D4943F7A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8F101E84-E97D-1A39-148D-87C34FD9D7C6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30BCFC64-F1B6-C343-5FF8-B9D2BEBAA82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1EAB4B3D-3012-AF31-B2C5-EDBAB9C63D87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C758A02E-DC70-0005-6D1A-30E4BA4D32E4}"/>
              </a:ext>
            </a:extLst>
          </p:cNvPr>
          <p:cNvSpPr/>
          <p:nvPr/>
        </p:nvSpPr>
        <p:spPr>
          <a:xfrm>
            <a:off x="7043471" y="5743048"/>
            <a:ext cx="7484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fa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8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C105440-CBCA-F5C0-013E-584514F41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773" y="633635"/>
            <a:ext cx="4702275" cy="55136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278596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3099B7-1482-865F-5FA6-E7FBB9625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2BD26D30-04E3-7EF6-E82A-3E6F3B1235A7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02CA3549-5936-9B62-8E7B-03EF9CEB4FF7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77EC935E-98BF-32C4-5ADE-C1F5E33D5449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65213B7-75A3-2DBE-4498-591221428DE1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9A857E4-858D-5FFA-B711-ADAFABA1016F}"/>
              </a:ext>
            </a:extLst>
          </p:cNvPr>
          <p:cNvSpPr/>
          <p:nvPr/>
        </p:nvSpPr>
        <p:spPr>
          <a:xfrm>
            <a:off x="6529350" y="444165"/>
            <a:ext cx="5086861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03869043-4C5A-DB4C-F683-369CCE6D4067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690319F5-6EB6-C9B8-DECD-E92B9641908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342FC6A5-66BB-BE5C-41BF-BFB2331A94D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B03C7322-8A9E-D2B1-6338-233CB14E359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2A9671C9-C9BE-FEFC-14F1-43D9E698405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44447230-53A9-3563-3615-405CDC080D5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DF4749CE-D56F-4F59-8DDA-EE25476CA6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2303D996-EC06-C85C-504D-D7A6FB4A4FF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CBADC805-0FEF-EED7-8D5B-EF7C69254354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7C412544-A131-C1AF-0D3A-E560B03BA67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837D5663-5DAD-72A6-2164-EA64CD2338BA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35B9E42C-9905-0C17-9C18-92FDC631B1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2493CAA3-E670-4844-DBED-9CC7E493A9A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AB34FB13-1034-2B32-1EB8-434CA734A39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C93B487F-8795-DB42-A2F0-B10108B696B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EE7A1759-B996-F65E-3EDE-3327EA82E11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98D14081-070F-5379-4B2C-CC2B395844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C987602A-C9E1-2E27-E85E-02592608AB5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AD4523E8-DF53-036C-998A-FF8AEE596030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0B5689FB-D970-A347-AA3A-250DCB9B163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4D119C2C-00A9-B7E0-B1C7-EB8A54CB385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D7BB57DB-54D5-F63B-16A1-B26BAF074A0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623BF6B8-6102-1959-0D61-A3C02188608A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B1056C09-63AD-04FA-B95E-BEE92CAB5177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B6E0A9D0-24CC-145C-AB93-97E0A4427CB9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1405DB87-705D-41F7-763E-5A79261A0C9A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89B2B31E-968B-AA8D-922E-E143E823D4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F7FC1460-5B0F-DBF3-47B8-4D5192C6DF9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DB0B9B30-390D-4A0B-543A-3C28B45E99D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B59F5D89-BF90-087E-11E0-BD5E0CD06947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37998D38-FBBF-F732-CF93-9B9A8146F727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1C16E7B1-CED2-4F83-913E-0126D1DC73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F124DC12-0B98-0CAF-DB02-B5D999EC9A9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76D2A2D4-F974-1D46-E7F9-01CFFA298023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7C225515-FB70-3870-4A23-7D7475EF821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C92DA07B-A84D-5858-A603-6DBC72D46EA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E98FF06B-52E6-A2A6-00B0-0B76B81C6F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442C32F1-5707-0087-F7A2-0832819D233A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FB55F826-3AAD-FE08-30E7-8628E96F4D4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CC0FAA10-8418-03FF-EF2A-87B3CDDB2B3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36936E85-57D7-B277-1BEF-9036CBA589E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85713A9E-BB62-ED3B-ABD1-74A1185F6F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FFA0B992-7A8A-C981-3A05-CEC9A4F70F6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0C904953-76A3-896C-BE9E-6CE86534739B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E8D2169B-49ED-45C7-A380-F98BE10908B7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6AC62A26-343F-5B5E-7351-2361F252DC6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F0BC0E44-AD62-A6C6-410E-4F846470DE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E1C90D66-17A1-4E62-F7CD-2F9EED6963A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5CCB931D-35D9-313C-2A66-1EB704638310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CA14974D-EDB4-3044-8D0E-8042A779079C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C9BF1851-7653-D3A6-7CCD-0FDC8C761E29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C37909C4-1C76-197A-3533-9CE3FEBE130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F42E23AF-085C-6B34-8C2E-54FA1FB5260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A4676FA8-5CFA-051B-BBA8-C3A6175607F0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51D96CE5-A84F-EE29-A7A8-18E0AFFFE37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59FDA987-7DFB-51F4-02E3-82B982AEBDF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B785FDEF-B759-D7A4-4F7E-F26B786D74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23546189-E922-6B94-900F-47B476450E4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793C99CB-7802-6D94-D8BD-63B9729BF2E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79A55B44-F60C-03F8-D316-26832590B80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A7CD3B18-EB66-A5CA-6F1C-10E89EC1F11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83477B3E-D7F0-7063-8190-B17BBCB090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245FB306-8EC6-A5DE-2043-F858575E8E0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660BB677-E0F3-3326-4B7E-8E00AEB9B19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93FC8888-A83F-9D9E-F7D2-C41A4BE8AC9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E96580BB-F282-BBBB-C3DF-2C48336A339A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D37AD25E-534C-814B-3028-6852EA4465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F7158663-2ABD-4892-0372-7025B15AC29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D6FFC482-7B25-AAC3-BAA5-31EF9B28A5C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1BB257CD-1C5D-A77F-21DD-1893363B57E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CF412956-7771-E0E4-6818-1B0C9CCC677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7460C353-418B-CB42-20EE-D95CCF8EC0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C90DF4B9-A796-85DE-674C-8D0938ED4CB9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DE19C590-F9B4-B77D-3A5E-EE4AF7A30CCD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8410EF17-7A1C-92FB-1A79-DA5C0E7CB8D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57200E8F-BD16-078F-5FB9-6E5FDE1DDAB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B7D4CF82-5BD0-5951-5B5F-E6D4334B36C0}"/>
              </a:ext>
            </a:extLst>
          </p:cNvPr>
          <p:cNvSpPr/>
          <p:nvPr/>
        </p:nvSpPr>
        <p:spPr>
          <a:xfrm>
            <a:off x="873225" y="5641957"/>
            <a:ext cx="7484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fa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9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52C19C-0F39-F14F-0EB7-A70059E0ED39}"/>
              </a:ext>
            </a:extLst>
          </p:cNvPr>
          <p:cNvSpPr txBox="1"/>
          <p:nvPr/>
        </p:nvSpPr>
        <p:spPr>
          <a:xfrm>
            <a:off x="953642" y="819511"/>
            <a:ext cx="4823327" cy="4529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2800" dirty="0">
                <a:solidFill>
                  <a:srgbClr val="FF000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📙</a:t>
            </a:r>
            <a:r>
              <a:rPr lang="fa-IR" sz="4400" dirty="0">
                <a:solidFill>
                  <a:srgbClr val="7030A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درس نهم:</a:t>
            </a:r>
            <a:endParaRPr lang="fa-IR" sz="24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9-   معلمان  موفق امروزي</a:t>
            </a:r>
            <a:endParaRPr lang="lrc-Arab-IR" sz="32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 مي دانند</a:t>
            </a:r>
            <a:endParaRPr lang="lrc-Arab-IR" sz="32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a-IR" sz="3200" b="1" dirty="0">
                <a:solidFill>
                  <a:srgbClr val="FF0000"/>
                </a:solidFill>
                <a:latin typeface="Times New Roman" panose="02020603050405020304" pitchFamily="18" charset="0"/>
                <a:cs typeface="B Koodak" panose="00000700000000000000" pitchFamily="2" charset="-78"/>
              </a:rPr>
              <a:t>سهم هر دانش آموز</a:t>
            </a:r>
            <a:endParaRPr lang="lrc-Arab-IR" sz="3200" b="1" dirty="0">
              <a:solidFill>
                <a:srgbClr val="FF0000"/>
              </a:solidFill>
              <a:latin typeface="Times New Roman" panose="02020603050405020304" pitchFamily="18" charset="0"/>
              <a:cs typeface="B Koodak" panose="00000700000000000000" pitchFamily="2" charset="-78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 از يادگيري اهميت دارد.</a:t>
            </a:r>
            <a:endParaRPr lang="lrc-Arab-IR" sz="32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lrc-Arab-IR" sz="3200" b="1" dirty="0">
                <a:solidFill>
                  <a:srgbClr val="FF66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دلیل موفقیت نظام آموزشی فنلاند</a:t>
            </a:r>
            <a:endParaRPr lang="fa-IR" sz="3200" b="1" dirty="0">
              <a:solidFill>
                <a:srgbClr val="FF66CC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6" name="Picture 5" descr="A child holding bricks in his hands&#10;&#10;Description automatically generated">
            <a:extLst>
              <a:ext uri="{FF2B5EF4-FFF2-40B4-BE49-F238E27FC236}">
                <a16:creationId xmlns:a16="http://schemas.microsoft.com/office/drawing/2014/main" id="{D9476365-5EF0-852C-B937-BDC92B5C47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401" y="571542"/>
            <a:ext cx="4618767" cy="54762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521709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FFA5FD-3B91-3C3A-A2BA-54FB8B1C5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1BEFD98F-C2AD-B26E-1B76-704444BC4124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0B3CAA7F-E767-8C9B-D111-60121C246E62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9CCF4DC-40B0-3290-5645-12906D99DD92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11E2395-0686-FB88-58DF-E60636617855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C172B61-8566-F766-9B87-4B9C206A5C8A}"/>
              </a:ext>
            </a:extLst>
          </p:cNvPr>
          <p:cNvSpPr/>
          <p:nvPr/>
        </p:nvSpPr>
        <p:spPr>
          <a:xfrm>
            <a:off x="6888532" y="456249"/>
            <a:ext cx="4712635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2800" dirty="0">
                <a:solidFill>
                  <a:srgbClr val="FF000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📙</a:t>
            </a:r>
            <a:r>
              <a:rPr lang="fa-IR" sz="4400" dirty="0">
                <a:solidFill>
                  <a:srgbClr val="7030A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درس دهم :</a:t>
            </a:r>
            <a:endParaRPr lang="fa-IR" sz="2400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b="1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10-  معلمان موفق امروزي</a:t>
            </a:r>
            <a:endParaRPr lang="lrc-Arab-IR" sz="3200" b="1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b="1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مي دانند</a:t>
            </a: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b="1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آنها علاوه برنيازهاي علمي نيازهاي </a:t>
            </a:r>
            <a:r>
              <a:rPr lang="fa-IR" sz="3200" b="1" dirty="0">
                <a:solidFill>
                  <a:srgbClr val="FF0000"/>
                </a:solidFill>
                <a:latin typeface="Times New Roman" panose="02020603050405020304" pitchFamily="18" charset="0"/>
                <a:cs typeface="B Koodak" panose="00000700000000000000" pitchFamily="2" charset="-78"/>
              </a:rPr>
              <a:t>معنوي واخلاقي </a:t>
            </a:r>
            <a:r>
              <a:rPr lang="fa-IR" sz="3200" b="1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را بايد مد نظر قرارمي دهند.</a:t>
            </a: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18125E5D-B307-1F4A-7B12-5F8540BEE3B1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863C3194-3483-556F-34A8-61A29F920CE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24015E79-4EA1-490D-BB2F-D698B17AA1B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976358A7-FD19-70C2-AE05-631480113B80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988C6FCC-893B-AD10-3F52-AD4F05E745F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FCB5A21C-53D7-5E56-3D81-0C8FDACA95B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B17F9393-79EC-2EE6-FAEA-7D0B32BAC3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973320E2-AB22-923F-AD1F-29F7E06D638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712A6CFC-1C42-5644-4748-D543742DC3A7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3EC5A836-B13C-C840-346D-ACBABF6F6B9A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56BDFFE1-9B16-69DD-15E9-9EF97B4444A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9E205CE6-FA7A-326B-CEC9-E621BDB8F0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0E02D65E-09B5-A092-8E48-201AA7A526D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057DB32A-2C0A-7959-5B0B-9A3632C6D9E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EA173C3D-DA2B-E879-B7CE-69477E628DD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93DE12EE-FBB0-E149-C5C3-076FDC6E4E7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48CBEC28-2F38-A520-47DD-36735EC62EC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47FECC52-07E4-78E8-0D03-78E42FC4872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D961BB2A-FA7F-BB05-9F9B-488D8D0308C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F6E87EFF-A286-A838-B53A-7AE53B83954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D1976CFF-7F79-0A15-3E59-269EB5BE0E2A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EF09BB0A-B9B9-C803-C3AE-A80157A96F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E972624F-BEE3-B5E5-DEF5-3C3C5771AD93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C7BDBFE9-9ECE-B454-2BAF-6B9C16496D5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B5A7F174-FAE6-A61D-7B82-DAC2F862836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9804EA8B-895D-2C5A-8969-8761366D33D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E6244A57-C461-4F87-7F5C-6C35C293D52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48D34C35-8425-B7BC-63FA-7F238E3BBBD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301DC341-C755-DB1E-E731-0AFB73F6781D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67B370CD-E8CA-6DE6-7FBB-B9BD3B9CCE2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7BEE3D29-5294-F19F-7015-8F02D6DB8B3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B2EE3898-4062-47E8-C3C1-FC4EC754B09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A60052F0-4B2E-9ECC-ED0E-2DD9B36092F9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36D2675D-8CB7-EF77-B570-B2FB798479F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6E866D48-210F-F85D-C162-A5E7B7F0A131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F2FFB61F-50F4-DFAD-FE65-84FD5D94EC37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627325E2-DB09-0F2E-78ED-EEB2666A367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6B9E121D-E282-700F-F1DB-5D7DB84578D3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B1A200E8-27E4-7497-E429-43728834E02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63563A86-7D5E-BB9A-E033-0F4AE3247D8C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CDC33213-8C67-1B8E-60F0-BAF5116F19C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0F1480B9-7256-9972-339E-0369BE3A59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7620A5F8-74A0-DC5F-D05D-EA3F31AD095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17330FCF-BFFB-B49A-2863-C8BCE78AB2F7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81D03356-42FD-4FAF-C887-F7450DBA26E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1E647008-CAAD-E2C1-DB63-AA3DB1539A19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E5898523-8C91-F65F-7BEA-C9E6FBAD13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C2E00EA2-FC57-1AD3-B932-11091DFCB07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6E6226E4-EA00-B595-3125-5EC9903004B3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7BC0273C-7609-9D86-8A7B-FFD492C153F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D9D111BD-C502-ABE1-EFE5-9421BD17D6B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13DBAFF8-84AA-3C64-CB5B-8736D70166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D31C3171-D20C-BC29-1CA3-3A54E997DE4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78B1A97C-911D-A6AB-8013-2F09A7CECB8B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7509E51B-3A12-0810-AC21-93C39A753BDA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7E93766E-5C87-0161-462A-58F20AA6CA3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A43235D7-1FE3-FA90-CED3-3483B7B41B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D8C4CBEE-822B-98FF-A9D4-430234D15AB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5F0E5902-FD67-D8C9-46B1-1BB50C0A8D14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4A50BE2E-0580-6587-C3ED-AE99A06F4949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1C63D55E-69B9-1284-DA98-7342D5CED8CE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A6394227-5C5E-2FCD-FC1D-CCDA1D30EC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4BE65088-FB79-CF4F-A1CB-8B903E34332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96B543AC-DB23-86A1-E8BA-9E2E57EA1D7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11B21BB8-A83F-89BF-EDA3-BD26B1605881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2F32D8C0-3C13-A7B1-E037-1E98B830F33F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388D3946-21A5-2491-4537-CDFCE15BF50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C4884091-3CEB-1754-8317-0CBC6E6CEE9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E48051D4-C7E4-9889-A618-ECA72DD47EC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23D62A12-5C39-0D4C-9186-4E18024A7861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407766EC-7151-98F4-4A91-B4686F80788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0E336BF1-AE47-7458-FF01-222D0132C4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0419801E-4E9D-C747-9B49-174D15FFC3B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82282B04-E41D-43C9-947F-FEB47F42A20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75AC156B-343A-3DAA-9017-7B6E8D33602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FE878DD4-4D5C-7609-64E9-5796BA08419E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D4D65BAC-CD0F-3EF2-7B5A-B4F240446F2D}"/>
              </a:ext>
            </a:extLst>
          </p:cNvPr>
          <p:cNvSpPr/>
          <p:nvPr/>
        </p:nvSpPr>
        <p:spPr>
          <a:xfrm>
            <a:off x="778165" y="5668147"/>
            <a:ext cx="7484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fa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10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169AE1-F7E7-CB15-3451-B8EF7C04B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336" y="696365"/>
            <a:ext cx="4171336" cy="51424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98350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C61DF8-F330-D8A4-51DD-61C0E9A10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C74A4D6B-4374-31FC-D06F-D5AFB047BA58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2C0A2BE1-C76A-03E4-5213-A65B8FC9CA5F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A9778C0-5F37-F539-3619-52A35EC5BADB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0072823-1664-9ACD-B65C-C28598B4789B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AAF9651-8828-EAB6-437A-EA991027CDDA}"/>
              </a:ext>
            </a:extLst>
          </p:cNvPr>
          <p:cNvSpPr/>
          <p:nvPr/>
        </p:nvSpPr>
        <p:spPr>
          <a:xfrm>
            <a:off x="6514306" y="456249"/>
            <a:ext cx="5086861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E661F84D-0707-0123-8BAB-E7FD1FA60C8E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E03A2821-203B-DB69-3A71-B3B70DEE4F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ABA1032C-ED4E-AB8A-7915-241A16D1E8B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4DDE22F9-AECA-14C2-5F0D-15A7C7B6E734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7EA42443-C1CA-651E-A325-3F1A2F7C495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08E56120-C963-3F15-19F5-698B3ED6363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5703CF6A-5A14-BE61-5245-F300ABE50F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8F406918-2A62-50C3-29DF-71BD18E5DD9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F0D74975-0A07-5C29-288E-32A467B964B4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93498B53-602D-D5E7-7B90-1B8BE4148A0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4D1C4516-8B1E-EE3B-BC4A-F3EE4F19A03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BDB2FCD9-DCB7-E0A2-BA71-C256EBE301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B767751F-ED46-355A-705C-267F02D80EE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56DD0A71-F7EF-8728-40A1-2B9EC3825234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C6024E93-C33D-52B3-A54D-2E484E9B163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DB436F1B-A90F-DE08-10CD-1ABA2387BF2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3751D766-2691-33F3-F276-5DD9A91F96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D6392A18-3034-3990-F17C-31CCB16E4AAA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03A04734-3A76-7E41-4045-28B29AA7815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332498B3-15AE-9E51-9655-558DD517A2E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0491A71D-B5B9-BA5B-9E2E-FCF7CF842F6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1022BBF8-2026-737E-3181-C17A17105A9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BBFC4805-8F8B-AF08-F4AD-457B78E98C63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C7D5FCB6-79DE-97F1-8B55-EAF0EC9A576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C446B083-5DFC-8425-0E08-27CD8A4643E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63BAF645-72CC-67E0-F1A0-B868A1B26CA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E4B908AD-0E91-36C6-AF58-D0FC3D72C4F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62E9B487-4DC6-E3B6-3C24-AED14771C17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5D3643E4-7033-70D2-DFC4-BDC2D0A49F4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A070E986-644E-A5B6-5649-DF850975238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3C50C446-B0DD-05CF-2EBB-8A4A01140E9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9E083B00-CF91-02E6-60AB-525409FAA3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B51D7C4D-BB0F-D00A-B046-F923AEC4305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3DE249DA-E1C6-F857-5087-AE82DAE166F3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A9BEC044-863B-ED9D-9CBE-09686D38121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2AA19F46-97DF-AD8D-9C92-FBAE9E9C3AA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E8ED4245-BAE4-8B2F-CF27-718A8091AD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CA067877-589F-77DC-F1BC-D06483755683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E3D150AF-D274-7FDF-D1D9-17CD4338419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9F611112-7223-C795-AB59-D155E6D7BA4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5BABC98D-A8BF-858D-4644-11748500821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643966A5-367D-6982-DD66-A2D31F3B25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7F8DEF5B-9328-EC50-8638-F5FE6F4753F4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DD98BD63-527E-3633-FAAF-000E12388B5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E0A96DA8-92F2-7C6E-328E-86784D966FDC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1528F868-F846-1B41-F5F1-E2989155E5E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D592136D-434A-2B03-2FCE-899EF44511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11300D08-4F75-4A71-C3AA-93ECADDB830A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906F772A-EA00-5345-E673-E3430F4823F0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8AB07B18-0A9D-D41C-8CC0-63836313B05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E59D20CD-301A-DFD1-6241-C8A77C6A664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BE661A84-ED93-FC8B-59A7-4EA0D4675E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D31009D7-66FC-7C52-0D17-01406C267B4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93248149-7462-EE77-3AD4-F0EEA2970AB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B587ED0D-5610-ED00-DEA7-BED8F7540D4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6C84ADE5-B914-0C23-0269-7BDA0EDAA76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902D6924-D7BF-D80B-AAA4-7E63B13946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880FAEA8-E5C1-A1EB-E154-6D8433553D4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D9CAA0BA-C618-5DD1-9850-00567AFB0B1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FA61ED1C-E0F1-9298-9A50-FEAE22A160E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BA9F9360-6A27-D89B-227C-FCA9BC770D6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FFB4B9B8-3914-1FAB-1305-0B59CAD6D3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278EB842-CD0E-3FB5-7845-DF4B1635F29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CD636FBA-3561-39F5-0233-2AC078D23A4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F2263BD7-A8EC-E22D-ACD0-A5B334EF3B0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23D07EFA-4531-0D4E-34A6-F30F18FFE03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2CB62ECA-705C-0DAD-02A0-FBCE0C49645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3701642D-60B7-D1A3-CA31-02FDC60A925E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07C6E7DC-AF32-E69A-6565-3285A441DE16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749FB24A-0E91-F1BB-361E-80E604EC7C8A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7826AAB9-DD5E-21E8-0815-1F9EB9013B7E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EE9E7138-2121-4E54-4DAB-9D2D6F4E7F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AEC4A14D-5E96-CCDB-E21A-75F0361BF2C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F1A839A4-A907-8BE2-4CBE-8B8F2AF08A4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D447EA42-F39D-0AC0-66B8-F0DC0F940B3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DCAB0967-B975-7663-AFE4-EA06FF22ACC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42B2684C-F635-4F61-C922-8E76DAD04CA0}"/>
              </a:ext>
            </a:extLst>
          </p:cNvPr>
          <p:cNvSpPr/>
          <p:nvPr/>
        </p:nvSpPr>
        <p:spPr>
          <a:xfrm>
            <a:off x="873225" y="5641957"/>
            <a:ext cx="7484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fa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11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1C1A49-B06A-6F8B-7BDA-6DF130B7066A}"/>
              </a:ext>
            </a:extLst>
          </p:cNvPr>
          <p:cNvSpPr txBox="1"/>
          <p:nvPr/>
        </p:nvSpPr>
        <p:spPr>
          <a:xfrm>
            <a:off x="913926" y="812026"/>
            <a:ext cx="4823327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 fontAlgn="base"/>
            <a:endParaRPr lang="lrc-Arab-IR" sz="3200" b="1" dirty="0">
              <a:solidFill>
                <a:srgbClr val="303030"/>
              </a:solidFill>
              <a:highlight>
                <a:srgbClr val="F9F9F9"/>
              </a:highlight>
              <a:latin typeface="iranyekanwebmedium_FaNum"/>
            </a:endParaRPr>
          </a:p>
          <a:p>
            <a:pPr algn="ctr" rtl="1" fontAlgn="base"/>
            <a:endParaRPr lang="lrc-Arab-IR" sz="3200" b="1" dirty="0">
              <a:solidFill>
                <a:srgbClr val="303030"/>
              </a:solidFill>
              <a:highlight>
                <a:srgbClr val="F9F9F9"/>
              </a:highlight>
              <a:latin typeface="iranyekanwebmedium_FaNum"/>
            </a:endParaRPr>
          </a:p>
          <a:p>
            <a:pPr algn="ctr" rtl="1" fontAlgn="base"/>
            <a:r>
              <a:rPr lang="lrc-Arab-IR" sz="3200" b="1" dirty="0">
                <a:solidFill>
                  <a:srgbClr val="303030"/>
                </a:solidFill>
                <a:highlight>
                  <a:srgbClr val="F9F9F9"/>
                </a:highlight>
                <a:latin typeface="iranyekanwebmedium_FaNum"/>
              </a:rPr>
              <a:t>تهیه وتدوین:</a:t>
            </a:r>
          </a:p>
          <a:p>
            <a:pPr algn="ctr" rtl="1" fontAlgn="base"/>
            <a:r>
              <a:rPr lang="fa-IR" sz="3200" b="1" dirty="0">
                <a:solidFill>
                  <a:srgbClr val="303030"/>
                </a:solidFill>
                <a:highlight>
                  <a:srgbClr val="F9F9F9"/>
                </a:highlight>
                <a:latin typeface="iranyekanwebmedium_FaNum"/>
              </a:rPr>
              <a:t>محمد فایق مجیدی دهگلان</a:t>
            </a:r>
          </a:p>
          <a:p>
            <a:pPr algn="ctr" rtl="1" fontAlgn="base"/>
            <a:r>
              <a:rPr lang="fa-IR" sz="3200" b="1" dirty="0">
                <a:solidFill>
                  <a:srgbClr val="303030"/>
                </a:solidFill>
                <a:highlight>
                  <a:srgbClr val="F9F9F9"/>
                </a:highlight>
                <a:latin typeface="iranyekanwebmedium_FaNum"/>
              </a:rPr>
              <a:t> 📙 دبیر </a:t>
            </a:r>
            <a:r>
              <a:rPr lang="lrc-Arab-IR" sz="3200" b="1" dirty="0">
                <a:solidFill>
                  <a:srgbClr val="303030"/>
                </a:solidFill>
                <a:highlight>
                  <a:srgbClr val="F9F9F9"/>
                </a:highlight>
                <a:latin typeface="iranyekanwebmedium_FaNum"/>
              </a:rPr>
              <a:t>بازنشسته </a:t>
            </a:r>
            <a:r>
              <a:rPr lang="fa-IR" sz="3200" b="1" dirty="0">
                <a:solidFill>
                  <a:srgbClr val="303030"/>
                </a:solidFill>
                <a:highlight>
                  <a:srgbClr val="F9F9F9"/>
                </a:highlight>
                <a:latin typeface="iranyekanwebmedium_FaNum"/>
              </a:rPr>
              <a:t>زبان و ادبیات فارسی</a:t>
            </a:r>
          </a:p>
          <a:p>
            <a:pPr algn="ctr" rtl="1" fontAlgn="base"/>
            <a:r>
              <a:rPr lang="fa-IR" sz="3200" b="1" dirty="0">
                <a:solidFill>
                  <a:srgbClr val="303030"/>
                </a:solidFill>
                <a:highlight>
                  <a:srgbClr val="F9F9F9"/>
                </a:highlight>
                <a:latin typeface="iranyekanwebmedium_FaNum"/>
              </a:rPr>
              <a:t> 📙 نگارنده کتاب:به آموزش بدبین نیستم </a:t>
            </a:r>
          </a:p>
          <a:p>
            <a:pPr algn="ctr" rtl="1" fontAlgn="base"/>
            <a:r>
              <a:rPr lang="fa-IR" sz="3200" b="1" dirty="0">
                <a:solidFill>
                  <a:srgbClr val="303030"/>
                </a:solidFill>
                <a:highlight>
                  <a:srgbClr val="F9F9F9"/>
                </a:highlight>
                <a:latin typeface="iranyekanwebmedium_FaNum"/>
              </a:rPr>
              <a:t> 📙 همکار افتخاری مجله شوق تغییر</a:t>
            </a:r>
            <a:r>
              <a:rPr lang="lrc-Arab-IR" sz="3200" b="1" dirty="0">
                <a:solidFill>
                  <a:srgbClr val="303030"/>
                </a:solidFill>
                <a:highlight>
                  <a:srgbClr val="F9F9F9"/>
                </a:highlight>
                <a:latin typeface="iranyekanwebmedium_FaNum"/>
              </a:rPr>
              <a:t> بیش از</a:t>
            </a:r>
            <a:r>
              <a:rPr lang="fa-IR" sz="3200" b="1" dirty="0">
                <a:solidFill>
                  <a:srgbClr val="303030"/>
                </a:solidFill>
                <a:highlight>
                  <a:srgbClr val="F9F9F9"/>
                </a:highlight>
                <a:latin typeface="iranyekanwebmedium_FaNum"/>
              </a:rPr>
              <a:t> ده سال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E1242B-85D6-863D-EB52-15D0DC74A8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1148" y="479493"/>
            <a:ext cx="3037099" cy="30138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09E07B0-7286-99C8-F15D-32BE9445CD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004739">
            <a:off x="7837183" y="2566114"/>
            <a:ext cx="3177779" cy="24109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1C63A2-7096-DBFD-F620-772ADD81A3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6225" y="456251"/>
            <a:ext cx="1793155" cy="221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4434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AABA90-4839-9324-769F-76A89347CF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128C46AC-4117-B16C-96E8-F08EEA93F5B2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EC877F8B-19F8-33B7-7249-DA8378C338DC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D7F13E3A-DE3B-9D90-144E-3062BC466FED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3B75CE6-F9AF-C176-CF75-21FE5258BA57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29461FF-8D03-8C2F-287E-55DE1B5403F2}"/>
              </a:ext>
            </a:extLst>
          </p:cNvPr>
          <p:cNvSpPr/>
          <p:nvPr/>
        </p:nvSpPr>
        <p:spPr>
          <a:xfrm>
            <a:off x="6514306" y="456249"/>
            <a:ext cx="5086861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37AF1431-DA34-4D13-37AF-C7914547903F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831F9DA3-7DD8-9CA1-BAAE-CB8BD3D7C7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93BD97BC-DAB3-12EF-9039-70E5CBB2D9BD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641CC47E-5ED0-2BA9-9A7A-BD9835EB5B30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65FB618B-183C-E7AB-CA05-179F67484FFA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0CA2422B-BC4E-6C35-76C9-B3187A6E72B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CFF72B9C-ACF4-C910-892F-D8FC40EAD9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C72FEB2C-ADEC-67E7-C3D7-8C7FB60B5BEA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C897E3FC-8F10-55F9-2656-1528C75007B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314E05C9-9E35-423D-8F35-4A8F91D5705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CB3040B9-CAA5-F2D9-E810-C46ABE21DF0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F773D487-2B88-A810-8219-8D885ED8EB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98755C1E-8DA5-5359-A5FB-07A4966B76A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D8290BB3-4809-F14A-06FA-D4DFADFB114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81DA2542-46F1-35C0-597A-A44EBD6FF6D3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22BAEBE6-C73B-9665-0299-6BCFBB0C57F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C2E97AFD-0E84-97B0-F386-80E6FA05DD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8A1B6AA7-7FC3-B734-8C3D-A5B8C0639B8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2FC46BF7-9A4F-A31E-5034-AA791C7BE1D4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A8AC1DA5-43D0-DF6A-5563-AF6129373DD1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8116A707-DF2F-A825-BD1F-228A62A16897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59A2AE85-D4AE-E774-B3E3-70D814D349D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B89079A5-D097-5F04-AB99-BA5285BE10DE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666FF40F-6493-59DA-7F79-2AE6A1C8452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6A090816-6191-52B3-3D9D-773919BDEDA9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7FB382F1-0B03-2F61-038C-AD38EB67584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A366588E-C5B6-E16D-31C4-36C721A2980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1E62A143-FF03-CE79-23E0-49BB3982810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816917AB-ECA7-CB18-1DFB-6D2E593E928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F86B4497-E806-733D-5AEA-7F60C0F166CA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AAA784F8-CB83-DF6C-B374-98984AC7A81A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88CBA659-A3B8-5B93-4BBB-22730930F75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4CAAC5B6-6FE5-0613-A554-A62AD229FEA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77AA150B-AE92-FD5B-79B8-58DB3C4D1077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A87D3D90-8E47-5FE2-9733-3F30D5AD82B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D308092A-954F-D2CA-B889-820B48F9189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CF7FD9F7-525B-B8FC-01DE-F46E12831B2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ED0CE529-49EA-4C8F-6574-73A2E1F63EE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69950E78-59DE-50E4-61AA-3E65B25FAC3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4323F9BC-1F5E-5D8E-89B5-359E338122A3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1065B67B-5654-B4F8-627F-BECC0496D76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1A8C8840-53AF-DE6E-8E2A-18425ABFFB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D4443018-3634-B806-38F9-2CC217534AA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8AAC7CC6-D4B6-3D42-FB71-C9A03FBF7EA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1271D515-9D71-DE87-7327-2B7D1360611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9972981A-F780-B1A8-938D-864939C9D846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A82D01AC-C2A1-EAD2-BA75-50CED1A6D52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6D85A380-1D0F-7E66-F3EC-57F4A9DE366A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1C1585BE-475F-03BA-5B1B-BC3630BECB40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91D0796D-F9A9-EE42-21AA-43BE448B061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FAF9C07C-CC30-ADFC-C153-E7209A39743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E8DCAEE7-71E5-5CD4-55EC-E98A539F1C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D8D680D9-387E-D669-FDC3-32FBD9E0196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1FDF9F2F-0A19-1A3F-5AD4-8CCE63883E3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65B8DE13-499C-3E13-816D-62F0601F2B7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9B48FAFE-8F0B-DEE5-D8B4-43971AB4BF2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11259E7F-7FC5-FBE6-7C07-470C4AD18D0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39A3BAD7-91E6-B759-21B0-6361DFB43C5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76183458-A6E6-355E-FD98-834D9BA3ABE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141578AB-EFBD-D3E1-D3CA-5FC0835952A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3BD7F024-8DA4-92C3-EA71-92E1F21FDA4E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7B540BF2-E18C-78F1-588D-4A1ACB491E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2CFD68DF-375E-B6E7-CB6B-ECC1F7D21D6D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7DA2E962-9E5D-C874-87DB-B1536387601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1A5A6930-7F5C-C89A-AA90-E36BC60D4761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C6803081-DCD1-7296-AB93-5A0FF12AF78F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8D72F5FE-8896-210A-065D-A1021D313D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30F4E0C8-78E5-C990-A9FE-1364A3075D2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0D908A09-AAF0-9505-52D9-0B56BC1F979D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A762C0C8-4DDD-F8E9-A781-4E876AD07829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A85EC076-A8B8-6BB3-E257-ADFBE7A464A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CFCCEAFF-0AFF-FDA5-EC3F-055165A2C1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07906C95-10E9-F6D2-D829-C2D836A8344E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4D498E6E-4665-487C-B20D-7F25F4DA73D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5E2A1DB5-1C06-F56E-D904-837842803869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B57784B3-D041-4E3C-82DE-C66A09D355C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3AFC3BBE-8626-B96E-B304-3B39E916EA6C}"/>
              </a:ext>
            </a:extLst>
          </p:cNvPr>
          <p:cNvSpPr/>
          <p:nvPr/>
        </p:nvSpPr>
        <p:spPr>
          <a:xfrm>
            <a:off x="873225" y="5641957"/>
            <a:ext cx="7484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lrc-Arab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12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pic>
        <p:nvPicPr>
          <p:cNvPr id="12" name="Picture 11" descr="A close up of a sign&#10;&#10;Description automatically generated">
            <a:extLst>
              <a:ext uri="{FF2B5EF4-FFF2-40B4-BE49-F238E27FC236}">
                <a16:creationId xmlns:a16="http://schemas.microsoft.com/office/drawing/2014/main" id="{79B03A7A-81CC-C1AE-07A3-BDC893843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662" y="1105415"/>
            <a:ext cx="4674357" cy="38108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 descr="A building with a dome on top&#10;&#10;Description automatically generated">
            <a:extLst>
              <a:ext uri="{FF2B5EF4-FFF2-40B4-BE49-F238E27FC236}">
                <a16:creationId xmlns:a16="http://schemas.microsoft.com/office/drawing/2014/main" id="{C508AD37-0C5C-19E3-7519-E59D137FC2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757" y="828973"/>
            <a:ext cx="4014131" cy="44595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47666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>
            <a:extLst>
              <a:ext uri="{FF2B5EF4-FFF2-40B4-BE49-F238E27FC236}">
                <a16:creationId xmlns:a16="http://schemas.microsoft.com/office/drawing/2014/main" id="{B68C506E-D2C2-0B1B-0C77-B1E0B0F82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5614CEA-5F1A-D7B1-D701-A6D82BF4DA8E}"/>
              </a:ext>
            </a:extLst>
          </p:cNvPr>
          <p:cNvSpPr/>
          <p:nvPr/>
        </p:nvSpPr>
        <p:spPr>
          <a:xfrm>
            <a:off x="2286000" y="381002"/>
            <a:ext cx="8264013" cy="4992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891" indent="-342891" algn="ctr" rtl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fa-IR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Koodak" panose="00000700000000000000" pitchFamily="2" charset="-78"/>
              </a:rPr>
              <a:t>شروع </a:t>
            </a:r>
          </a:p>
          <a:p>
            <a:pPr marL="342891" indent="-342891" algn="ctr" rtl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fa-IR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Koodak" panose="00000700000000000000" pitchFamily="2" charset="-78"/>
              </a:rPr>
              <a:t>بخش </a:t>
            </a:r>
            <a:r>
              <a:rPr lang="lrc-Arab-IR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Koodak" panose="00000700000000000000" pitchFamily="2" charset="-78"/>
              </a:rPr>
              <a:t>دوم</a:t>
            </a:r>
          </a:p>
          <a:p>
            <a:pPr marL="342891" indent="-342891" algn="ctr" rtl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fa-IR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Koodak" panose="00000700000000000000" pitchFamily="2" charset="-78"/>
              </a:rPr>
              <a:t>چند اسلاید اول تجربه 30 ساله من در باره کار و حرفه مهم معلمی است </a:t>
            </a:r>
          </a:p>
          <a:p>
            <a:pPr marL="342891" indent="-342891" algn="ctr" rtl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fa-IR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Koodak" panose="00000700000000000000" pitchFamily="2" charset="-78"/>
              </a:rPr>
              <a:t>گفته ها ونکته های آموزشی </a:t>
            </a:r>
          </a:p>
          <a:p>
            <a:pPr marL="342891" indent="-342891" algn="ctr" rtl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en-US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Koodak" panose="00000700000000000000" pitchFamily="2" charset="-78"/>
            </a:endParaRPr>
          </a:p>
        </p:txBody>
      </p:sp>
      <p:sp>
        <p:nvSpPr>
          <p:cNvPr id="24580" name="TextBox 1">
            <a:extLst>
              <a:ext uri="{FF2B5EF4-FFF2-40B4-BE49-F238E27FC236}">
                <a16:creationId xmlns:a16="http://schemas.microsoft.com/office/drawing/2014/main" id="{F966C3F5-CC6A-D0BF-3EE8-C127D155FD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0139" y="263527"/>
            <a:ext cx="46212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  <a:cs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  <a:cs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  <a:cs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  <a:cs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Tahoma" panose="020B0604030504040204" pitchFamily="34" charset="0"/>
              </a:defRPr>
            </a:lvl9pPr>
          </a:lstStyle>
          <a:p>
            <a:pPr algn="r" rtl="1" eaLnBrk="1" hangingPunct="1"/>
            <a:r>
              <a:rPr lang="fa-IR" altLang="en-US">
                <a:solidFill>
                  <a:srgbClr val="7030A0"/>
                </a:solidFill>
                <a:latin typeface="Calibri" panose="020F0502020204030204" pitchFamily="34" charset="0"/>
              </a:rPr>
              <a:t>محمد فایق مجیدی</a:t>
            </a:r>
          </a:p>
          <a:p>
            <a:pPr algn="r" rtl="1" eaLnBrk="1" hangingPunct="1"/>
            <a:r>
              <a:rPr lang="fa-IR" altLang="en-US">
                <a:solidFill>
                  <a:srgbClr val="7030A0"/>
                </a:solidFill>
                <a:latin typeface="Calibri" panose="020F0502020204030204" pitchFamily="34" charset="0"/>
              </a:rPr>
              <a:t>@</a:t>
            </a:r>
            <a:r>
              <a:rPr lang="en-US" altLang="en-US">
                <a:solidFill>
                  <a:srgbClr val="7030A0"/>
                </a:solidFill>
                <a:latin typeface="Calibri" panose="020F0502020204030204" pitchFamily="34" charset="0"/>
              </a:rPr>
              <a:t>fayihg.majidi</a:t>
            </a:r>
          </a:p>
        </p:txBody>
      </p: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EFAA1BE5-CF7D-2553-A2EE-ADC66E0AEB28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EDBBD7C1-0791-F94A-6E21-FEB11FE9E782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80B58A66-68D3-7D0B-36FD-5658543F5336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9F6639E-5395-B183-F8B2-B8601396D35D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E21ED6C-55CB-F42D-E370-1014B4B85818}"/>
              </a:ext>
            </a:extLst>
          </p:cNvPr>
          <p:cNvSpPr/>
          <p:nvPr/>
        </p:nvSpPr>
        <p:spPr>
          <a:xfrm>
            <a:off x="6514306" y="421817"/>
            <a:ext cx="5086861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lnSpc>
                <a:spcPct val="106000"/>
              </a:lnSpc>
            </a:pPr>
            <a:r>
              <a:rPr lang="ar-SA" altLang="fa-IR" sz="3600" dirty="0">
                <a:solidFill>
                  <a:srgbClr val="0000FF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سخن یک معلم</a:t>
            </a:r>
          </a:p>
          <a:p>
            <a:pPr algn="r" rtl="1" eaLnBrk="1" hangingPunct="1">
              <a:lnSpc>
                <a:spcPct val="106000"/>
              </a:lnSpc>
            </a:pPr>
            <a:r>
              <a:rPr lang="ar-SA" altLang="fa-IR" sz="2800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وقتی که در کارم فکر می کنم به یک پیامد </a:t>
            </a:r>
            <a:r>
              <a:rPr lang="ar-SA" altLang="fa-IR" sz="2800" dirty="0">
                <a:solidFill>
                  <a:srgbClr val="FF000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وحشت انگیز می رسم </a:t>
            </a:r>
            <a:r>
              <a:rPr lang="ar-SA" altLang="fa-IR" sz="2800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وآن این</a:t>
            </a:r>
            <a:endParaRPr lang="lrc-Arab-IR" altLang="fa-IR" sz="2800" dirty="0">
              <a:solidFill>
                <a:srgbClr val="00206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  <a:p>
            <a:pPr algn="r" rtl="1" eaLnBrk="1" hangingPunct="1">
              <a:lnSpc>
                <a:spcPct val="106000"/>
              </a:lnSpc>
            </a:pPr>
            <a:r>
              <a:rPr lang="ar-SA" altLang="fa-IR" sz="2800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 که من عامل تصمیم گیری </a:t>
            </a:r>
            <a:r>
              <a:rPr lang="ar-SA" altLang="fa-IR" sz="2800" dirty="0">
                <a:solidFill>
                  <a:srgbClr val="E12BC7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قاطع در کلاس هستم </a:t>
            </a:r>
            <a:r>
              <a:rPr lang="ar-SA" altLang="fa-IR" sz="2800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به عنوان یک معلم ، </a:t>
            </a:r>
            <a:endParaRPr lang="lrc-Arab-IR" altLang="fa-IR" sz="2800" dirty="0">
              <a:solidFill>
                <a:srgbClr val="00206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  <a:p>
            <a:pPr algn="r" rtl="1" eaLnBrk="1" hangingPunct="1">
              <a:lnSpc>
                <a:spcPct val="106000"/>
              </a:lnSpc>
            </a:pPr>
            <a:r>
              <a:rPr lang="ar-SA" altLang="fa-IR" sz="2800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دارای قدرت عجیبی هستم که زندگی کودکان را </a:t>
            </a:r>
            <a:r>
              <a:rPr lang="ar-SA" altLang="fa-IR" sz="2800" dirty="0">
                <a:solidFill>
                  <a:srgbClr val="80008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تیره وتار یا روشن </a:t>
            </a:r>
            <a:r>
              <a:rPr lang="ar-SA" altLang="fa-IR" sz="2800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و لذت بخش گردانم من می توانم ابزاری </a:t>
            </a:r>
            <a:endParaRPr lang="lrc-Arab-IR" altLang="fa-IR" sz="2800" dirty="0">
              <a:solidFill>
                <a:srgbClr val="00206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  <a:p>
            <a:pPr algn="r" rtl="1" eaLnBrk="1" hangingPunct="1">
              <a:lnSpc>
                <a:spcPct val="106000"/>
              </a:lnSpc>
            </a:pPr>
            <a:r>
              <a:rPr lang="ar-SA" altLang="fa-IR" sz="2800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برای </a:t>
            </a:r>
            <a:r>
              <a:rPr lang="ar-SA" altLang="fa-IR" sz="2800" dirty="0">
                <a:solidFill>
                  <a:srgbClr val="C0000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شکنجه باشم </a:t>
            </a:r>
            <a:r>
              <a:rPr lang="ar-SA" altLang="fa-IR" sz="2800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یا وسیله ای برای الهام شادی </a:t>
            </a:r>
            <a:r>
              <a:rPr lang="ar-SA" altLang="fa-IR" sz="2400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.</a:t>
            </a:r>
            <a:endParaRPr lang="lrc-Arab-IR" altLang="fa-IR" sz="2400" dirty="0">
              <a:solidFill>
                <a:srgbClr val="00206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  <a:p>
            <a:pPr algn="r" rtl="1" eaLnBrk="1" hangingPunct="1">
              <a:lnSpc>
                <a:spcPct val="106000"/>
              </a:lnSpc>
            </a:pPr>
            <a:endParaRPr lang="lrc-Arab-IR" altLang="fa-IR" sz="2400" dirty="0">
              <a:solidFill>
                <a:srgbClr val="00206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  <a:p>
            <a:pPr algn="r" rtl="1" eaLnBrk="1" hangingPunct="1">
              <a:lnSpc>
                <a:spcPct val="106000"/>
              </a:lnSpc>
            </a:pPr>
            <a:endParaRPr lang="ar-SA" altLang="fa-IR" sz="2400" dirty="0">
              <a:solidFill>
                <a:srgbClr val="00206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  <a:p>
            <a:pPr algn="r" rtl="1" eaLnBrk="1" hangingPunct="1">
              <a:lnSpc>
                <a:spcPct val="106000"/>
              </a:lnSpc>
            </a:pPr>
            <a:endParaRPr lang="ar-SA" altLang="fa-IR" sz="2400" dirty="0">
              <a:solidFill>
                <a:srgbClr val="00206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6C134F5E-9DE9-7247-40F4-FA2F9FDE4E4D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3FF85FD0-EA55-FE81-EE33-EC7972D4BC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2023A5E7-8F38-9C92-FA90-B4741C0C7EA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4F00BCA6-8412-8AC8-8073-4A6E8B2B44D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5F02D042-F138-F5F0-6D8A-C6423AFF5C01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58CF9007-7A00-5B1E-1423-F854A6105CCA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B2CC7DBC-E2AD-3744-8BD4-DDFD6B473B2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4C6E0219-DAA4-E75A-7BDF-B62146EA80D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6D202542-8D36-1B63-20F8-DB1568287E3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99DB3F15-F376-3214-907D-06993DCA4B59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C49A37A4-0AB5-9D6D-7DD5-19F43D08DB9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1F6DC57F-CFFC-31EF-76DB-95DEE64EE5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E6DA8663-1783-6DCE-2154-EE4B57D7138E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B0ED1845-DD9C-34BD-465E-81A77DAD86D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DBC0F922-AA4B-3A4E-C12F-B20BD623313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F6C26EC5-2A4A-3F4F-AC1C-3BD1A03175C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29213862-CF46-51B2-337A-415E496C2D6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C9DCA6F4-7FE5-CD0D-6BA4-1019A495891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4A706D7F-072D-BBF9-8AFC-E53280F53BD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CC22B8DC-B42D-84AB-73A1-5B25A93331B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68B1E69C-908A-FD0B-43C0-B3B68DC7C6A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6236C262-32DE-9E43-C28C-230B78EE2A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221D10C2-8125-425E-EC51-83735FAD518A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8BE6109A-F387-0A81-1826-9341714EC416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A129B71D-9062-2A80-F8B6-0C9B3A1CA4B3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EBC4C100-8264-6926-E2F5-2F3414DD5F4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3B25BB17-4FB7-F4C3-6464-DAB9082F20C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87BEC211-1CA2-CF13-6F25-AB6C6AA182D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79024A88-9AA1-FF8F-AFDA-6F3AFE0B148B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86B8C55E-1AB7-20EC-4D0E-E27AEBDB531C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AE749F6A-1988-7F4C-5C26-5DF95D560DEE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F704F06C-EBC0-2A75-1D30-AAE134D554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7B829B28-3C84-17AE-C9AE-909A1D9F524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3B63AA57-F5A9-28A9-EB6D-05C55540878B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5007D8AE-25F9-C7C8-1C70-89E373EF7FC7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7289C76C-52AA-A2FF-CA52-823CA16D455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0E225457-0417-394F-6667-65EF3E1E952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D7F23BAE-1C7C-15B8-AA88-F7E404D41CE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B3C55586-C3FD-D43F-97AF-99BF947EDF1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D2D0DBE2-7F42-45D8-0C84-85145C6247F9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CF254DC3-1F77-08D0-8522-B7044084B2A9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E022CF21-8F60-C6EB-564C-4C69818D25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D4B7D816-FE60-65AD-BFF0-340133FBFFE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865A5BD5-E93F-0F8C-E151-E65E6221D9A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5CEF50E7-3EFE-8B1B-6FD2-007A08BFC52A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8433553B-784E-71B0-4007-0B22E4EF804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DF29B4F4-8CCE-0DCA-8A7D-DA419BEDDF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61B81574-F797-192B-8E66-FD27EDD194C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C866E50A-2797-CC40-8D8B-3DB039132BC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33FEC15D-F49D-2216-4FA6-AC9E7024D85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1FDA69F3-BA53-C4EC-A1FE-FBFF5CD2F4E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A60AA106-A47E-4492-D5B3-1937609A9A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0FD98212-56C3-75AE-81DF-27D1E964D5A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7F37A6A4-5C0A-4FA9-26E0-2714F1B87FE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A00354BF-DD3A-B7F5-5487-7F52B70AB68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B5CF52D5-F3B3-856F-8A7A-26FBC43AC61F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192F81D3-F29D-791D-9604-5DD6F1669AF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5EDB626D-9F83-2012-B9B8-69D89900409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DD994AA4-243A-629D-CC25-1D1A11D9F914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42557571-F657-90CC-BA62-E71CE2DCAC71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EAA010E7-B65C-8E30-7A08-A5E668DAA0C6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6E5E40C3-68FA-41DB-AD54-A748B54631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B4CDE03D-0828-56BA-0E36-87ABAD540C9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030C3D60-FF04-D416-4DB6-0A3D6DA2DF6B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5D3205FD-44C0-4D26-764C-9D975B17D5F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935D6687-3332-72E0-313A-9819D77B3A1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C38286E6-A6FB-F66F-BEC7-47D5A68B01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415BF4DF-94EF-9DBE-1404-08FC1F6661E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73B81EC1-62CF-7B92-70BB-FC2620F1F681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1F5E9A9A-ABD1-C506-A4B0-5458938A73E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28013B64-28B1-3A36-2119-C7C17BED670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0329AE88-7442-A8F2-6BDF-9FC8EBC26A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56FE334E-B51E-2386-E95A-9C17B1A57BD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BC899DAF-F0A4-3348-6E87-943CB317FA7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BAD623C3-429F-FAE0-ECDD-96CD2057D49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78FCD54E-72C8-78DF-2137-6A880744D94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8BDBA351-1E95-33F2-5F26-4B06385E1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547" y="4236112"/>
            <a:ext cx="2050152" cy="20716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38754ED-92F1-B55D-02E6-76760F4FA3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983" y="4310998"/>
            <a:ext cx="2207355" cy="21193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A child with glasses leaning on a stack of books&#10;&#10;Description automatically generated">
            <a:extLst>
              <a:ext uri="{FF2B5EF4-FFF2-40B4-BE49-F238E27FC236}">
                <a16:creationId xmlns:a16="http://schemas.microsoft.com/office/drawing/2014/main" id="{BFC668BB-4580-D510-F3E1-BA0B05DA3A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956" y="4934389"/>
            <a:ext cx="1376861" cy="15401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632C09-705B-AD8B-3D24-A9BE26CEEBEF}"/>
              </a:ext>
            </a:extLst>
          </p:cNvPr>
          <p:cNvSpPr txBox="1"/>
          <p:nvPr/>
        </p:nvSpPr>
        <p:spPr>
          <a:xfrm>
            <a:off x="1140106" y="1109195"/>
            <a:ext cx="4353652" cy="2832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 eaLnBrk="1" hangingPunct="1">
              <a:lnSpc>
                <a:spcPct val="106000"/>
              </a:lnSpc>
            </a:pPr>
            <a:r>
              <a:rPr lang="ar-SA" altLang="fa-IR" sz="2400" dirty="0">
                <a:solidFill>
                  <a:srgbClr val="CC0099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من می توانم تحقیر کنم </a:t>
            </a:r>
            <a:r>
              <a:rPr lang="ar-SA" altLang="fa-IR" sz="2400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یا شوخی بکنم ،</a:t>
            </a:r>
            <a:r>
              <a:rPr lang="ar-SA" altLang="fa-IR" sz="2400" dirty="0">
                <a:solidFill>
                  <a:srgbClr val="0000FF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آزاربرسانم یا التیام بخشم </a:t>
            </a:r>
            <a:r>
              <a:rPr lang="ar-SA" altLang="fa-IR" sz="2400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در همه ی موقعیت ها ، مسئولیت من است که تصمیم بگیرم بحرانی را افزایش یا کاهش دهم ،وکودکان را  انسانی والا گردانم یا انسانیت را ازایشان بگیرم</a:t>
            </a:r>
            <a:endParaRPr lang="fa-IR" altLang="fa-IR" sz="2400" dirty="0">
              <a:solidFill>
                <a:srgbClr val="00206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  <a:p>
            <a:pPr algn="r" rtl="1" eaLnBrk="1" hangingPunct="1">
              <a:lnSpc>
                <a:spcPct val="106000"/>
              </a:lnSpc>
            </a:pPr>
            <a:r>
              <a:rPr lang="fa-IR" altLang="fa-IR" sz="2400" dirty="0">
                <a:solidFill>
                  <a:srgbClr val="00206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نظام وفا معلم نیما یوشیج</a:t>
            </a:r>
            <a:endParaRPr lang="fa-IR" altLang="fa-IR" sz="24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1602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CF09C985-73ED-FFCE-BBAD-C1A9A03C31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Box 5">
            <a:extLst>
              <a:ext uri="{FF2B5EF4-FFF2-40B4-BE49-F238E27FC236}">
                <a16:creationId xmlns:a16="http://schemas.microsoft.com/office/drawing/2014/main" id="{91EFEB20-57AB-34C8-4D72-13C3946303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520" y="1295400"/>
            <a:ext cx="4320480" cy="36317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385753" rtl="1">
              <a:spcBef>
                <a:spcPts val="0"/>
              </a:spcBef>
              <a:buNone/>
              <a:defRPr/>
            </a:pPr>
            <a:r>
              <a:rPr lang="fa-IR" sz="1800" dirty="0">
                <a:solidFill>
                  <a:srgbClr val="002060"/>
                </a:solidFill>
                <a:latin typeface="Calibri" panose="020F0502020204030204"/>
                <a:cs typeface="B Titr" panose="00000700000000000000" pitchFamily="2" charset="-78"/>
              </a:rPr>
              <a:t>پاورپوینت </a:t>
            </a:r>
          </a:p>
          <a:p>
            <a:pPr algn="ctr" defTabSz="385753" rtl="1">
              <a:spcBef>
                <a:spcPts val="0"/>
              </a:spcBef>
              <a:buNone/>
              <a:defRPr/>
            </a:pPr>
            <a:r>
              <a:rPr lang="fa-IR" sz="1800" dirty="0">
                <a:solidFill>
                  <a:srgbClr val="003300"/>
                </a:solidFill>
                <a:latin typeface="Calibri" panose="020F0502020204030204"/>
                <a:cs typeface="B Titr" panose="00000700000000000000" pitchFamily="2" charset="-78"/>
              </a:rPr>
              <a:t>بخش اول</a:t>
            </a:r>
            <a:r>
              <a:rPr lang="lrc-Arab-IR" sz="1800" dirty="0">
                <a:solidFill>
                  <a:srgbClr val="003300"/>
                </a:solidFill>
                <a:latin typeface="Calibri" panose="020F0502020204030204"/>
                <a:cs typeface="B Titr" panose="00000700000000000000" pitchFamily="2" charset="-78"/>
              </a:rPr>
              <a:t> ده </a:t>
            </a:r>
            <a:r>
              <a:rPr lang="fa-IR" sz="1800" dirty="0">
                <a:solidFill>
                  <a:srgbClr val="003300"/>
                </a:solidFill>
                <a:latin typeface="Calibri" panose="020F0502020204030204"/>
                <a:cs typeface="B Titr" panose="00000700000000000000" pitchFamily="2" charset="-78"/>
              </a:rPr>
              <a:t> </a:t>
            </a:r>
            <a:r>
              <a:rPr lang="lrc-Arab-IR" sz="1800" dirty="0">
                <a:solidFill>
                  <a:srgbClr val="003300"/>
                </a:solidFill>
                <a:latin typeface="Calibri" panose="020F0502020204030204"/>
                <a:cs typeface="B Titr" panose="00000700000000000000" pitchFamily="2" charset="-78"/>
              </a:rPr>
              <a:t>ویژگی معلمان امروز از نگاه یونسکو</a:t>
            </a:r>
          </a:p>
          <a:p>
            <a:pPr algn="ctr" defTabSz="385753" rtl="1">
              <a:spcBef>
                <a:spcPts val="0"/>
              </a:spcBef>
              <a:buNone/>
              <a:defRPr/>
            </a:pPr>
            <a:r>
              <a:rPr lang="lrc-Arab-IR" sz="1800" dirty="0">
                <a:solidFill>
                  <a:srgbClr val="003300"/>
                </a:solidFill>
                <a:latin typeface="Calibri" panose="020F0502020204030204"/>
                <a:cs typeface="B Titr" panose="00000700000000000000" pitchFamily="2" charset="-78"/>
              </a:rPr>
              <a:t>بخش دوم </a:t>
            </a:r>
            <a:r>
              <a:rPr lang="fa-IR" sz="1800" dirty="0">
                <a:solidFill>
                  <a:srgbClr val="003300"/>
                </a:solidFill>
                <a:latin typeface="Calibri" panose="020F0502020204030204"/>
                <a:cs typeface="B Titr" panose="00000700000000000000" pitchFamily="2" charset="-78"/>
              </a:rPr>
              <a:t>کفته ها ونکته های آموزشی</a:t>
            </a:r>
          </a:p>
          <a:p>
            <a:pPr algn="ctr" defTabSz="385753" rtl="1">
              <a:spcBef>
                <a:spcPts val="0"/>
              </a:spcBef>
              <a:buNone/>
              <a:defRPr/>
            </a:pPr>
            <a:r>
              <a:rPr lang="fa-IR" sz="1800" dirty="0">
                <a:solidFill>
                  <a:srgbClr val="003300"/>
                </a:solidFill>
                <a:latin typeface="Calibri" panose="020F0502020204030204"/>
                <a:cs typeface="B Titr" panose="00000700000000000000" pitchFamily="2" charset="-78"/>
              </a:rPr>
              <a:t>ویژه دبیران خلاق</a:t>
            </a:r>
          </a:p>
          <a:p>
            <a:pPr algn="ctr" defTabSz="385753" rtl="1">
              <a:spcBef>
                <a:spcPts val="0"/>
              </a:spcBef>
              <a:buNone/>
              <a:defRPr/>
            </a:pPr>
            <a:r>
              <a:rPr lang="lrc-Arab-IR" sz="2000" dirty="0">
                <a:solidFill>
                  <a:srgbClr val="002060"/>
                </a:solidFill>
                <a:latin typeface="Calibri" panose="020F0502020204030204"/>
                <a:cs typeface="B Titr" panose="00000700000000000000" pitchFamily="2" charset="-78"/>
              </a:rPr>
              <a:t>بخش سوم</a:t>
            </a:r>
          </a:p>
          <a:p>
            <a:pPr algn="ctr" defTabSz="385753" rtl="1">
              <a:spcBef>
                <a:spcPts val="0"/>
              </a:spcBef>
              <a:buNone/>
              <a:defRPr/>
            </a:pPr>
            <a:r>
              <a:rPr lang="fa-IR" sz="2000" dirty="0">
                <a:solidFill>
                  <a:srgbClr val="002060"/>
                </a:solidFill>
                <a:latin typeface="Calibri" panose="020F0502020204030204"/>
                <a:cs typeface="B Titr" panose="00000700000000000000" pitchFamily="2" charset="-78"/>
              </a:rPr>
              <a:t>علوم تجربی اول دبستان</a:t>
            </a:r>
          </a:p>
          <a:p>
            <a:pPr algn="ctr" defTabSz="385753" rtl="1">
              <a:spcBef>
                <a:spcPts val="0"/>
              </a:spcBef>
              <a:buNone/>
              <a:defRPr/>
            </a:pPr>
            <a:r>
              <a:rPr lang="fa-IR" sz="2000" dirty="0">
                <a:solidFill>
                  <a:srgbClr val="002060"/>
                </a:solidFill>
                <a:latin typeface="Calibri" panose="020F0502020204030204"/>
                <a:cs typeface="B Titr" panose="00000700000000000000" pitchFamily="2" charset="-78"/>
              </a:rPr>
              <a:t>فصل 3:سالم باش شاد باش</a:t>
            </a:r>
          </a:p>
          <a:p>
            <a:pPr algn="ctr" defTabSz="385753" rtl="1">
              <a:spcBef>
                <a:spcPts val="0"/>
              </a:spcBef>
              <a:buNone/>
              <a:defRPr/>
            </a:pPr>
            <a:r>
              <a:rPr lang="lrc-Arab-IR" sz="2000" dirty="0">
                <a:solidFill>
                  <a:srgbClr val="002060"/>
                </a:solidFill>
                <a:latin typeface="Calibri" panose="020F0502020204030204"/>
                <a:cs typeface="B Titr" panose="00000700000000000000" pitchFamily="2" charset="-78"/>
              </a:rPr>
              <a:t>صفحه 18 تا 25</a:t>
            </a:r>
          </a:p>
          <a:p>
            <a:pPr algn="ctr" defTabSz="385753" rtl="1">
              <a:spcBef>
                <a:spcPts val="0"/>
              </a:spcBef>
              <a:buNone/>
              <a:defRPr/>
            </a:pPr>
            <a:r>
              <a:rPr lang="fa-IR" sz="1800" dirty="0">
                <a:solidFill>
                  <a:srgbClr val="7030A0"/>
                </a:solidFill>
                <a:latin typeface="Calibri" panose="020F0502020204030204"/>
                <a:cs typeface="B Titr" panose="00000700000000000000" pitchFamily="2" charset="-78"/>
              </a:rPr>
              <a:t>آموزش تصویری را جدی بگیریم</a:t>
            </a:r>
          </a:p>
          <a:p>
            <a:pPr algn="ctr" defTabSz="385753" rtl="1">
              <a:spcBef>
                <a:spcPts val="0"/>
              </a:spcBef>
              <a:buNone/>
              <a:defRPr/>
            </a:pPr>
            <a:r>
              <a:rPr lang="fa-IR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/>
                <a:cs typeface="B Titr" panose="00000700000000000000" pitchFamily="2" charset="-78"/>
              </a:rPr>
              <a:t>نسخه قابل ویرایش</a:t>
            </a:r>
          </a:p>
          <a:p>
            <a:pPr algn="ctr" defTabSz="385753" rtl="1">
              <a:spcBef>
                <a:spcPts val="0"/>
              </a:spcBef>
              <a:buNone/>
              <a:defRPr/>
            </a:pPr>
            <a:r>
              <a:rPr lang="fa-IR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/>
                <a:cs typeface="B Titr" panose="00000700000000000000" pitchFamily="2" charset="-78"/>
              </a:rPr>
              <a:t>همراه با تصاویر مرتبط</a:t>
            </a:r>
          </a:p>
          <a:p>
            <a:pPr algn="ctr" defTabSz="385753" rtl="1">
              <a:spcBef>
                <a:spcPts val="0"/>
              </a:spcBef>
              <a:buNone/>
              <a:defRPr/>
            </a:pPr>
            <a:r>
              <a:rPr lang="fa-IR" sz="2000" dirty="0">
                <a:solidFill>
                  <a:srgbClr val="660033"/>
                </a:solidFill>
                <a:latin typeface="Calibri" panose="020F0502020204030204"/>
                <a:cs typeface="B Titr" panose="00000700000000000000" pitchFamily="2" charset="-78"/>
              </a:rPr>
              <a:t>تعداد صفحات:</a:t>
            </a:r>
            <a:r>
              <a:rPr lang="lrc-Arab-IR" sz="2000" dirty="0">
                <a:solidFill>
                  <a:srgbClr val="660033"/>
                </a:solidFill>
                <a:latin typeface="Calibri" panose="020F0502020204030204"/>
                <a:cs typeface="B Titr" panose="00000700000000000000" pitchFamily="2" charset="-78"/>
              </a:rPr>
              <a:t>40</a:t>
            </a:r>
            <a:endParaRPr lang="fa-IR" sz="2000" dirty="0">
              <a:solidFill>
                <a:srgbClr val="660033"/>
              </a:solidFill>
              <a:latin typeface="Calibri" panose="020F0502020204030204"/>
              <a:cs typeface="B Titr" panose="00000700000000000000" pitchFamily="2" charset="-78"/>
            </a:endParaRPr>
          </a:p>
        </p:txBody>
      </p:sp>
      <p:pic>
        <p:nvPicPr>
          <p:cNvPr id="7172" name="Picture 2">
            <a:extLst>
              <a:ext uri="{FF2B5EF4-FFF2-40B4-BE49-F238E27FC236}">
                <a16:creationId xmlns:a16="http://schemas.microsoft.com/office/drawing/2014/main" id="{C7B852F2-033F-A80A-5C3F-67D718C917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214" y="3111501"/>
            <a:ext cx="2767012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2" descr="ae138.gif">
            <a:extLst>
              <a:ext uri="{FF2B5EF4-FFF2-40B4-BE49-F238E27FC236}">
                <a16:creationId xmlns:a16="http://schemas.microsoft.com/office/drawing/2014/main" id="{2A59F411-23E6-E45B-7032-EFE5B99B5D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725" y="1295400"/>
            <a:ext cx="2417763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3A315-D510-1650-8840-2880825428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79F5DF96-D078-17EE-9AAC-A00D62C5C70D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1DCF5706-396B-DEBF-9BD6-4D4BF41DB227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9174A99-CF8A-7477-C3B4-2A5BEDE683D6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CF0469F-1A37-7738-5723-BF13DBD24D95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6C91C68-FBB0-2530-7487-FC7F9400D87C}"/>
              </a:ext>
            </a:extLst>
          </p:cNvPr>
          <p:cNvSpPr/>
          <p:nvPr/>
        </p:nvSpPr>
        <p:spPr>
          <a:xfrm>
            <a:off x="6612928" y="326605"/>
            <a:ext cx="5086861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416E596B-E08E-3042-F494-63CE006EF447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CE3691CA-5755-6316-BE90-FA7F1F6204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60D2E4FC-FFF4-403F-483F-6391AAAC2884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B7C15451-1B04-0C45-30BD-1A5AF1D0261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1EB0383C-C88C-8F1F-3619-0B2BAD59D01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591A6F10-7C8D-E9DF-DB0B-99FB75D2A71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21F0D584-98C5-C627-E41D-B90A39B157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DB721116-2F83-1E6D-D8F3-34C744092C9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6B629F94-1C38-8601-1E47-CA7288DA237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4E54365D-93B8-7C08-BEDA-FE644FE608D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101FB350-838C-A335-EA82-88575A52D66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0B4CCAE9-1651-DECC-C100-7728BF7B2C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ACF00809-EEB7-DDEF-C237-B8EA4844FB8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C8B079D0-59B8-172F-3002-DB07A849A9C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88465B73-3C39-22CF-E68C-2900A8B7FD1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1E86E9F9-278D-AAF4-6F2F-97C9CC38959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DED5CD80-AC48-7BD1-06CF-7D87A45E84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E22DEE22-4767-77B8-2F43-EBDE8129E75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8462E0C2-4F20-CA68-85D4-A26E175F019D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4BEB4041-0D22-1906-E48C-DCE20C5AF38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A565CA4C-AF94-3DA0-C3BD-D34EAF581F6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6518AAD1-1A69-347E-057D-5A1332AC35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BD7EF966-3B17-0CDF-CD53-1BC97D6F311D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7D14E4E9-A25A-E4BC-4398-7F943BADCA5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C2E3F8D3-6B53-04B7-D4F0-FEA113F4FA7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B7543E97-1D7A-20EC-CF7B-CBB3CE2D8C8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546F40E2-B6D3-7ED0-191C-43E28A9984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2A3D3333-5284-749E-3F07-6075173BC44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99510F8A-6933-7675-72E4-E44D10B3CC3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77192D95-9537-B6D8-D1B7-21627B57E45C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2758F57F-BF6A-F72C-0E11-C23C785406E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CB10911B-831B-3E63-2B0B-CE757E7E25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65714FA2-213A-D260-060C-56B0F375F4B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95AEC325-CF2F-EBDC-0A94-1B301DFC937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119C0960-97A8-3A5A-8A90-88FC8CA8291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7C6DB104-F1A2-87B3-BBC3-1A2CDDC7E94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ACF85C26-1756-D285-3D8A-8CC654B915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7CF42503-79F4-361D-7AC8-CD0A00A3AB6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7F4F828C-D93D-4B06-D2C6-23A22F8764B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04261C8C-CB1B-6699-CC0F-D41B74C9B81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F4FE3F31-2986-4E72-3396-6E0D41F055E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0CA04193-314B-88E5-895D-5DC5651B3A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DB60232C-69F6-A5A8-64F4-2363EDD9E4E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683C9C7A-BF71-60E1-0475-103E32A0EFD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37D1DAA6-D698-91E9-E1F7-7123A88482E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0BEC085F-DF9A-FD1E-4411-0E4D2D0CC73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59552B74-8DCE-A323-735B-1F7F69F799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8F0E9BBE-A0E8-6D8C-75C5-6070E23BFB6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AE60BD69-1D25-321C-E2B3-31F004B722B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A959A956-0127-8600-93EC-473F3E14F87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6164E767-5AAA-D660-D3BD-1BD99E4E9EE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38A712E9-079E-453A-0B88-8FE3D21863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46A930DE-9161-C269-C966-8CCFAB64433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9B452D2-64F2-07FE-51A1-2DA0691CC7F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33B9B6E7-19CE-D3BB-C930-4D43B2F42C0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5D32C8DA-8DD8-90AA-12C4-1FDF798F8AA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77764FB1-7A40-CF47-729C-EBD8BFBDE6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6C891B86-F033-DAE8-294A-452C0D7D7FA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1A05581B-D812-9D3F-EC22-3A92838E2B1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FDDE0A92-E7C2-831A-DFC7-9928C2DD1C9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6F0A5FF3-99CD-B372-738E-C02D965C3F1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A86F87F2-FB27-00CF-86A7-ABC2DD67DD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96BB65C9-1246-5E95-3462-E4692E02100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7103D837-DB0F-6B46-0B03-A38AB79CA8B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FEA7FC3F-46E6-2694-FF10-EEECB468ECC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A0E42C48-99F4-B1E8-E320-06F847293A9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A4F760D7-49BA-BEA7-1E7D-0E5C29C3CF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48714D8B-D054-1EA3-C7B7-72B92C3C3CD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54361724-215E-4A8D-93EF-70D262A346C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150096B0-D96E-55A4-E1F3-F7C54119252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C5BC8CAF-3EBE-052E-9EA0-B39A258107D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FC549A88-C7B1-CABF-E4EB-F7B6401D75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B86BB6FF-1270-FEF9-57DB-D23D3C5B964A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5FA93C68-4CF6-C1A1-B79F-071CBC7C080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57913CA8-1F1F-53D1-E7BE-BDEC5DD4DB2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0C348973-7B4C-0E35-AFA4-214BE02B7FBF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4A5011C0-D010-E173-C3C0-E84EBD147860}"/>
              </a:ext>
            </a:extLst>
          </p:cNvPr>
          <p:cNvSpPr/>
          <p:nvPr/>
        </p:nvSpPr>
        <p:spPr>
          <a:xfrm>
            <a:off x="873225" y="5641957"/>
            <a:ext cx="7484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lrc-Arab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1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89D638-E878-6614-2A3B-13021EC368DF}"/>
              </a:ext>
            </a:extLst>
          </p:cNvPr>
          <p:cNvSpPr txBox="1"/>
          <p:nvPr/>
        </p:nvSpPr>
        <p:spPr>
          <a:xfrm>
            <a:off x="953642" y="819511"/>
            <a:ext cx="4823327" cy="4137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385753" rtl="1">
              <a:lnSpc>
                <a:spcPct val="106000"/>
              </a:lnSpc>
              <a:defRPr/>
            </a:pPr>
            <a:endParaRPr lang="fa-IR" sz="3600" dirty="0">
              <a:solidFill>
                <a:srgbClr val="0000FF"/>
              </a:solidFill>
              <a:cs typeface="B Titr" panose="00000700000000000000" pitchFamily="2" charset="-78"/>
            </a:endParaRPr>
          </a:p>
          <a:p>
            <a:pPr algn="ctr" defTabSz="385753" rtl="1">
              <a:lnSpc>
                <a:spcPct val="106000"/>
              </a:lnSpc>
              <a:defRPr/>
            </a:pPr>
            <a:r>
              <a:rPr lang="fa-IR" sz="3600" dirty="0">
                <a:solidFill>
                  <a:srgbClr val="0000FF"/>
                </a:solidFill>
                <a:cs typeface="B Titr" panose="00000700000000000000" pitchFamily="2" charset="-78"/>
              </a:rPr>
              <a:t>یک </a:t>
            </a:r>
            <a:r>
              <a:rPr lang="fa-IR" sz="3600" dirty="0">
                <a:solidFill>
                  <a:srgbClr val="C00000"/>
                </a:solidFill>
                <a:cs typeface="B Titr" panose="00000700000000000000" pitchFamily="2" charset="-78"/>
              </a:rPr>
              <a:t>معلم</a:t>
            </a:r>
            <a:r>
              <a:rPr lang="fa-IR" sz="3600" dirty="0">
                <a:solidFill>
                  <a:srgbClr val="0000FF"/>
                </a:solidFill>
                <a:cs typeface="B Titr" panose="00000700000000000000" pitchFamily="2" charset="-78"/>
              </a:rPr>
              <a:t>  بر ابدیت اثر</a:t>
            </a:r>
            <a:endParaRPr lang="lrc-Arab-IR" sz="3600" dirty="0">
              <a:solidFill>
                <a:srgbClr val="0000FF"/>
              </a:solidFill>
              <a:cs typeface="B Titr" panose="00000700000000000000" pitchFamily="2" charset="-78"/>
            </a:endParaRPr>
          </a:p>
          <a:p>
            <a:pPr algn="ctr" defTabSz="385753" rtl="1">
              <a:lnSpc>
                <a:spcPct val="106000"/>
              </a:lnSpc>
              <a:defRPr/>
            </a:pPr>
            <a:r>
              <a:rPr lang="fa-IR" sz="3600" dirty="0">
                <a:solidFill>
                  <a:srgbClr val="0000FF"/>
                </a:solidFill>
                <a:cs typeface="B Titr" panose="00000700000000000000" pitchFamily="2" charset="-78"/>
              </a:rPr>
              <a:t> می گذارد،</a:t>
            </a:r>
          </a:p>
          <a:p>
            <a:pPr algn="ctr" defTabSz="385753" rtl="1">
              <a:lnSpc>
                <a:spcPct val="106000"/>
              </a:lnSpc>
              <a:defRPr/>
            </a:pPr>
            <a:r>
              <a:rPr lang="fa-IR" sz="3600" dirty="0">
                <a:solidFill>
                  <a:srgbClr val="0000FF"/>
                </a:solidFill>
                <a:cs typeface="B Titr" panose="00000700000000000000" pitchFamily="2" charset="-78"/>
              </a:rPr>
              <a:t> او هرگز نمی تواند بگوید که نفوذش در کجا </a:t>
            </a:r>
            <a:r>
              <a:rPr lang="fa-IR" sz="3600" dirty="0">
                <a:solidFill>
                  <a:srgbClr val="C00000"/>
                </a:solidFill>
                <a:cs typeface="B Titr" panose="00000700000000000000" pitchFamily="2" charset="-78"/>
              </a:rPr>
              <a:t>متوقف</a:t>
            </a:r>
            <a:r>
              <a:rPr lang="fa-IR" sz="3600" dirty="0">
                <a:solidFill>
                  <a:srgbClr val="0000FF"/>
                </a:solidFill>
                <a:cs typeface="B Titr" panose="00000700000000000000" pitchFamily="2" charset="-78"/>
              </a:rPr>
              <a:t> </a:t>
            </a:r>
            <a:endParaRPr lang="lrc-Arab-IR" sz="3600" dirty="0">
              <a:solidFill>
                <a:srgbClr val="0000FF"/>
              </a:solidFill>
              <a:cs typeface="B Titr" panose="00000700000000000000" pitchFamily="2" charset="-78"/>
            </a:endParaRPr>
          </a:p>
          <a:p>
            <a:pPr algn="ctr" defTabSz="385753" rtl="1">
              <a:lnSpc>
                <a:spcPct val="106000"/>
              </a:lnSpc>
              <a:defRPr/>
            </a:pPr>
            <a:r>
              <a:rPr lang="fa-IR" sz="3600" dirty="0">
                <a:solidFill>
                  <a:srgbClr val="0000FF"/>
                </a:solidFill>
                <a:cs typeface="B Titr" panose="00000700000000000000" pitchFamily="2" charset="-78"/>
              </a:rPr>
              <a:t>می شود." </a:t>
            </a:r>
          </a:p>
          <a:p>
            <a:pPr algn="ctr" defTabSz="385753" rtl="1">
              <a:lnSpc>
                <a:spcPct val="106000"/>
              </a:lnSpc>
              <a:defRPr/>
            </a:pPr>
            <a:r>
              <a:rPr lang="fa-IR" sz="3200" dirty="0">
                <a:solidFill>
                  <a:srgbClr val="9B3118"/>
                </a:solidFill>
                <a:cs typeface="B Titr" panose="00000700000000000000" pitchFamily="2" charset="-78"/>
              </a:rPr>
              <a:t>هنری آدامز</a:t>
            </a:r>
          </a:p>
        </p:txBody>
      </p:sp>
      <p:pic>
        <p:nvPicPr>
          <p:cNvPr id="6" name="Picture 5" descr="A child with glasses leaning on a stack of books&#10;&#10;Description automatically generated">
            <a:extLst>
              <a:ext uri="{FF2B5EF4-FFF2-40B4-BE49-F238E27FC236}">
                <a16:creationId xmlns:a16="http://schemas.microsoft.com/office/drawing/2014/main" id="{75C8F53A-F7A6-4FE1-CAED-B225E8356A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839" y="889504"/>
            <a:ext cx="3932588" cy="43990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28907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3A315-D510-1650-8840-2880825428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79F5DF96-D078-17EE-9AAC-A00D62C5C70D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1DCF5706-396B-DEBF-9BD6-4D4BF41DB227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9174A99-CF8A-7477-C3B4-2A5BEDE683D6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CF0469F-1A37-7738-5723-BF13DBD24D95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6C91C68-FBB0-2530-7487-FC7F9400D87C}"/>
              </a:ext>
            </a:extLst>
          </p:cNvPr>
          <p:cNvSpPr/>
          <p:nvPr/>
        </p:nvSpPr>
        <p:spPr>
          <a:xfrm>
            <a:off x="6514306" y="456249"/>
            <a:ext cx="5086861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416E596B-E08E-3042-F494-63CE006EF447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CE3691CA-5755-6316-BE90-FA7F1F6204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60D2E4FC-FFF4-403F-483F-6391AAAC2884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B7C15451-1B04-0C45-30BD-1A5AF1D0261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1EB0383C-C88C-8F1F-3619-0B2BAD59D01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591A6F10-7C8D-E9DF-DB0B-99FB75D2A71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21F0D584-98C5-C627-E41D-B90A39B157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DB721116-2F83-1E6D-D8F3-34C744092C9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6B629F94-1C38-8601-1E47-CA7288DA237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4E54365D-93B8-7C08-BEDA-FE644FE608D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101FB350-838C-A335-EA82-88575A52D66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0B4CCAE9-1651-DECC-C100-7728BF7B2C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ACF00809-EEB7-DDEF-C237-B8EA4844FB8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C8B079D0-59B8-172F-3002-DB07A849A9C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88465B73-3C39-22CF-E68C-2900A8B7FD1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1E86E9F9-278D-AAF4-6F2F-97C9CC38959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DED5CD80-AC48-7BD1-06CF-7D87A45E84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E22DEE22-4767-77B8-2F43-EBDE8129E75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8462E0C2-4F20-CA68-85D4-A26E175F019D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4BEB4041-0D22-1906-E48C-DCE20C5AF38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A565CA4C-AF94-3DA0-C3BD-D34EAF581F6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6518AAD1-1A69-347E-057D-5A1332AC35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BD7EF966-3B17-0CDF-CD53-1BC97D6F311D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7D14E4E9-A25A-E4BC-4398-7F943BADCA5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C2E3F8D3-6B53-04B7-D4F0-FEA113F4FA7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B7543E97-1D7A-20EC-CF7B-CBB3CE2D8C8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546F40E2-B6D3-7ED0-191C-43E28A9984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2A3D3333-5284-749E-3F07-6075173BC44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99510F8A-6933-7675-72E4-E44D10B3CC3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77192D95-9537-B6D8-D1B7-21627B57E45C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2758F57F-BF6A-F72C-0E11-C23C785406E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CB10911B-831B-3E63-2B0B-CE757E7E25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65714FA2-213A-D260-060C-56B0F375F4B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95AEC325-CF2F-EBDC-0A94-1B301DFC937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119C0960-97A8-3A5A-8A90-88FC8CA8291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7C6DB104-F1A2-87B3-BBC3-1A2CDDC7E94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ACF85C26-1756-D285-3D8A-8CC654B915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7CF42503-79F4-361D-7AC8-CD0A00A3AB6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7F4F828C-D93D-4B06-D2C6-23A22F8764B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04261C8C-CB1B-6699-CC0F-D41B74C9B81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F4FE3F31-2986-4E72-3396-6E0D41F055E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0CA04193-314B-88E5-895D-5DC5651B3A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DB60232C-69F6-A5A8-64F4-2363EDD9E4E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683C9C7A-BF71-60E1-0475-103E32A0EFD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37D1DAA6-D698-91E9-E1F7-7123A88482E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0BEC085F-DF9A-FD1E-4411-0E4D2D0CC73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59552B74-8DCE-A323-735B-1F7F69F799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8F0E9BBE-A0E8-6D8C-75C5-6070E23BFB6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AE60BD69-1D25-321C-E2B3-31F004B722B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A959A956-0127-8600-93EC-473F3E14F87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6164E767-5AAA-D660-D3BD-1BD99E4E9EE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38A712E9-079E-453A-0B88-8FE3D21863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46A930DE-9161-C269-C966-8CCFAB64433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9B452D2-64F2-07FE-51A1-2DA0691CC7F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33B9B6E7-19CE-D3BB-C930-4D43B2F42C0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5D32C8DA-8DD8-90AA-12C4-1FDF798F8AA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77764FB1-7A40-CF47-729C-EBD8BFBDE6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6C891B86-F033-DAE8-294A-452C0D7D7FA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1A05581B-D812-9D3F-EC22-3A92838E2B1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FDDE0A92-E7C2-831A-DFC7-9928C2DD1C9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6F0A5FF3-99CD-B372-738E-C02D965C3F1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A86F87F2-FB27-00CF-86A7-ABC2DD67DD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96BB65C9-1246-5E95-3462-E4692E02100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7103D837-DB0F-6B46-0B03-A38AB79CA8B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FEA7FC3F-46E6-2694-FF10-EEECB468ECC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A0E42C48-99F4-B1E8-E320-06F847293A9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A4F760D7-49BA-BEA7-1E7D-0E5C29C3CF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48714D8B-D054-1EA3-C7B7-72B92C3C3CD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54361724-215E-4A8D-93EF-70D262A346C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150096B0-D96E-55A4-E1F3-F7C54119252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C5BC8CAF-3EBE-052E-9EA0-B39A258107D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FC549A88-C7B1-CABF-E4EB-F7B6401D75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B86BB6FF-1270-FEF9-57DB-D23D3C5B964A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5FA93C68-4CF6-C1A1-B79F-071CBC7C080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57913CA8-1F1F-53D1-E7BE-BDEC5DD4DB2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0C348973-7B4C-0E35-AFA4-214BE02B7FBF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4A5011C0-D010-E173-C3C0-E84EBD147860}"/>
              </a:ext>
            </a:extLst>
          </p:cNvPr>
          <p:cNvSpPr/>
          <p:nvPr/>
        </p:nvSpPr>
        <p:spPr>
          <a:xfrm>
            <a:off x="873225" y="5641957"/>
            <a:ext cx="7484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lrc-Arab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2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89D638-E878-6614-2A3B-13021EC368DF}"/>
              </a:ext>
            </a:extLst>
          </p:cNvPr>
          <p:cNvSpPr txBox="1"/>
          <p:nvPr/>
        </p:nvSpPr>
        <p:spPr>
          <a:xfrm>
            <a:off x="953642" y="819511"/>
            <a:ext cx="4823327" cy="48310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107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fa-IR" sz="2400" b="1" dirty="0">
                <a:latin typeface="Dubai Medium" panose="020B060303040303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در سریال معلم دهکده ، </a:t>
            </a:r>
          </a:p>
          <a:p>
            <a:pPr algn="ctr">
              <a:lnSpc>
                <a:spcPct val="107000"/>
              </a:lnSpc>
              <a:spcAft>
                <a:spcPts val="107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fa-IR" sz="2400" b="1" dirty="0">
                <a:latin typeface="Dubai Medium" panose="020B0603030403030204" pitchFamily="34" charset="-78"/>
                <a:ea typeface="Calibri" panose="020F0502020204030204" pitchFamily="34" charset="0"/>
                <a:cs typeface="B Yas" panose="00000400000000000000" pitchFamily="2" charset="-78"/>
              </a:rPr>
              <a:t>نامزد معلم ، ازش می پرسد شما که </a:t>
            </a:r>
            <a:r>
              <a:rPr lang="fa-IR" sz="2400" b="1" dirty="0">
                <a:solidFill>
                  <a:schemeClr val="accent4">
                    <a:lumMod val="75000"/>
                  </a:schemeClr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قاضی بودید </a:t>
            </a:r>
            <a:r>
              <a:rPr lang="fa-IR" sz="2400" b="1" dirty="0">
                <a:latin typeface="Dubai Medium" panose="020B0603030403030204" pitchFamily="34" charset="-78"/>
                <a:ea typeface="Calibri" panose="020F0502020204030204" pitchFamily="34" charset="0"/>
                <a:cs typeface="B Yas" panose="00000400000000000000" pitchFamily="2" charset="-78"/>
              </a:rPr>
              <a:t>چرا رها کردید و</a:t>
            </a:r>
          </a:p>
          <a:p>
            <a:pPr algn="ctr">
              <a:lnSpc>
                <a:spcPct val="107000"/>
              </a:lnSpc>
              <a:spcAft>
                <a:spcPts val="107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fa-IR" sz="2400" b="1" dirty="0">
                <a:latin typeface="Dubai Medium" panose="020B0603030403030204" pitchFamily="34" charset="-78"/>
                <a:ea typeface="Calibri" panose="020F0502020204030204" pitchFamily="34" charset="0"/>
                <a:cs typeface="B Yas" panose="00000400000000000000" pitchFamily="2" charset="-78"/>
              </a:rPr>
              <a:t> </a:t>
            </a:r>
            <a:r>
              <a:rPr lang="fa-IR" sz="2400" b="1" dirty="0">
                <a:solidFill>
                  <a:srgbClr val="FF0000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معلم شدید؟</a:t>
            </a:r>
          </a:p>
          <a:p>
            <a:pPr algn="ctr">
              <a:lnSpc>
                <a:spcPct val="107000"/>
              </a:lnSpc>
              <a:spcAft>
                <a:spcPts val="107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fa-IR" sz="2400" b="1" dirty="0">
                <a:solidFill>
                  <a:srgbClr val="0033CC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Yas" panose="00000400000000000000" pitchFamily="2" charset="-78"/>
              </a:rPr>
              <a:t>معلم جواب داد: چون وقتی به </a:t>
            </a:r>
            <a:r>
              <a:rPr lang="fa-IR" sz="2400" b="1" dirty="0">
                <a:solidFill>
                  <a:srgbClr val="C00000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Yas" panose="00000400000000000000" pitchFamily="2" charset="-78"/>
              </a:rPr>
              <a:t>مراجعینم و مجرمینی </a:t>
            </a:r>
            <a:r>
              <a:rPr lang="fa-IR" sz="2400" b="1" dirty="0">
                <a:solidFill>
                  <a:srgbClr val="0033CC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Yas" panose="00000400000000000000" pitchFamily="2" charset="-78"/>
              </a:rPr>
              <a:t>که پیش من می آمدند دقیق می شدم  ،</a:t>
            </a:r>
          </a:p>
          <a:p>
            <a:pPr algn="ctr">
              <a:lnSpc>
                <a:spcPct val="107000"/>
              </a:lnSpc>
              <a:spcAft>
                <a:spcPts val="107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fa-IR" sz="2400" b="1" dirty="0">
                <a:solidFill>
                  <a:srgbClr val="0033CC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Yas" panose="00000400000000000000" pitchFamily="2" charset="-78"/>
              </a:rPr>
              <a:t> می دیدم که آنها کسانی هستند که </a:t>
            </a:r>
          </a:p>
          <a:p>
            <a:pPr algn="ctr">
              <a:lnSpc>
                <a:spcPct val="107000"/>
              </a:lnSpc>
              <a:spcAft>
                <a:spcPts val="107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fa-IR" sz="2000" b="1" dirty="0">
                <a:solidFill>
                  <a:srgbClr val="663300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یا آموزش ندیده اند یا آموزش درستی ندیده اند</a:t>
            </a:r>
            <a:r>
              <a:rPr lang="fa-IR" sz="2000" b="1" dirty="0">
                <a:solidFill>
                  <a:srgbClr val="0033CC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Yas" panose="00000400000000000000" pitchFamily="2" charset="-78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107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fa-IR" sz="2000" b="1" dirty="0">
                <a:solidFill>
                  <a:srgbClr val="FF3399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Yas" panose="00000400000000000000" pitchFamily="2" charset="-78"/>
              </a:rPr>
              <a:t>وبه خودم گفتم : به جای پرداختن به شاخ وبرگ ها باید به</a:t>
            </a:r>
          </a:p>
          <a:p>
            <a:pPr algn="ctr">
              <a:lnSpc>
                <a:spcPct val="107000"/>
              </a:lnSpc>
              <a:spcAft>
                <a:spcPts val="107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fa-IR" sz="2000" b="1" dirty="0">
                <a:solidFill>
                  <a:srgbClr val="FF3399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Yas" panose="00000400000000000000" pitchFamily="2" charset="-78"/>
              </a:rPr>
              <a:t> </a:t>
            </a:r>
            <a:r>
              <a:rPr lang="fa-IR" sz="2000" b="1" dirty="0">
                <a:solidFill>
                  <a:schemeClr val="accent6">
                    <a:lumMod val="50000"/>
                  </a:schemeClr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اصلاح ریشه</a:t>
            </a:r>
          </a:p>
          <a:p>
            <a:pPr algn="ctr">
              <a:lnSpc>
                <a:spcPct val="107000"/>
              </a:lnSpc>
              <a:spcAft>
                <a:spcPts val="107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fa-IR" sz="2000" b="1" dirty="0">
                <a:solidFill>
                  <a:schemeClr val="accent6">
                    <a:lumMod val="50000"/>
                  </a:schemeClr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rgbClr val="FF3399"/>
                </a:solidFill>
                <a:latin typeface="Dubai Medium" panose="020B0603030403030204" pitchFamily="34" charset="-78"/>
                <a:ea typeface="Calibri" panose="020F0502020204030204" pitchFamily="34" charset="0"/>
                <a:cs typeface="B Yas" panose="00000400000000000000" pitchFamily="2" charset="-78"/>
              </a:rPr>
              <a:t>بپردازم</a:t>
            </a:r>
            <a:endParaRPr lang="en-US" sz="2000" b="1" dirty="0">
              <a:solidFill>
                <a:srgbClr val="FF3399"/>
              </a:solidFill>
              <a:latin typeface="Dubai Medium" panose="020B0603030403030204" pitchFamily="34" charset="-78"/>
              <a:ea typeface="Calibri" panose="020F0502020204030204" pitchFamily="34" charset="0"/>
              <a:cs typeface="B Yas" panose="00000400000000000000" pitchFamily="2" charset="-78"/>
            </a:endParaRPr>
          </a:p>
          <a:p>
            <a:pPr algn="ctr">
              <a:lnSpc>
                <a:spcPct val="107000"/>
              </a:lnSpc>
              <a:spcAft>
                <a:spcPts val="107"/>
              </a:spcAft>
              <a:buClr>
                <a:schemeClr val="accent6">
                  <a:lumMod val="75000"/>
                </a:schemeClr>
              </a:buClr>
              <a:defRPr/>
            </a:pPr>
            <a:endParaRPr lang="en-US" sz="1200" b="1" dirty="0">
              <a:latin typeface="Traditional Arabic" panose="02020603050405020304" pitchFamily="18" charset="-78"/>
              <a:ea typeface="Calibri" panose="020F0502020204030204" pitchFamily="34" charset="0"/>
              <a:cs typeface="B Yas" panose="00000400000000000000" pitchFamily="2" charset="-78"/>
            </a:endParaRPr>
          </a:p>
          <a:p>
            <a:pPr algn="ctr">
              <a:lnSpc>
                <a:spcPct val="107000"/>
              </a:lnSpc>
              <a:spcAft>
                <a:spcPts val="107"/>
              </a:spcAft>
              <a:buClr>
                <a:schemeClr val="accent6">
                  <a:lumMod val="75000"/>
                </a:schemeClr>
              </a:buClr>
              <a:defRPr/>
            </a:pPr>
            <a:endParaRPr lang="fa-IR" sz="2000" b="1" dirty="0">
              <a:latin typeface="Traditional Arabic" panose="02020603050405020304" pitchFamily="18" charset="-78"/>
              <a:ea typeface="Calibri" panose="020F0502020204030204" pitchFamily="34" charset="0"/>
              <a:cs typeface="B Yas" panose="00000400000000000000" pitchFamily="2" charset="-78"/>
            </a:endParaRPr>
          </a:p>
        </p:txBody>
      </p:sp>
      <p:pic>
        <p:nvPicPr>
          <p:cNvPr id="9" name="Picture 8" descr="A stack of books with earbuds&#10;&#10;Description automatically generated">
            <a:extLst>
              <a:ext uri="{FF2B5EF4-FFF2-40B4-BE49-F238E27FC236}">
                <a16:creationId xmlns:a16="http://schemas.microsoft.com/office/drawing/2014/main" id="{C849D4BE-4B20-3C8D-B459-24535DCB32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532" y="833940"/>
            <a:ext cx="4571101" cy="473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364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3A315-D510-1650-8840-2880825428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79F5DF96-D078-17EE-9AAC-A00D62C5C70D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1DCF5706-396B-DEBF-9BD6-4D4BF41DB227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9174A99-CF8A-7477-C3B4-2A5BEDE683D6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CF0469F-1A37-7738-5723-BF13DBD24D95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6C91C68-FBB0-2530-7487-FC7F9400D87C}"/>
              </a:ext>
            </a:extLst>
          </p:cNvPr>
          <p:cNvSpPr/>
          <p:nvPr/>
        </p:nvSpPr>
        <p:spPr>
          <a:xfrm>
            <a:off x="6514306" y="456249"/>
            <a:ext cx="5086861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416E596B-E08E-3042-F494-63CE006EF447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CE3691CA-5755-6316-BE90-FA7F1F6204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60D2E4FC-FFF4-403F-483F-6391AAAC2884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B7C15451-1B04-0C45-30BD-1A5AF1D0261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1EB0383C-C88C-8F1F-3619-0B2BAD59D01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591A6F10-7C8D-E9DF-DB0B-99FB75D2A71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21F0D584-98C5-C627-E41D-B90A39B157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DB721116-2F83-1E6D-D8F3-34C744092C9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6B629F94-1C38-8601-1E47-CA7288DA237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4E54365D-93B8-7C08-BEDA-FE644FE608D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101FB350-838C-A335-EA82-88575A52D66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0B4CCAE9-1651-DECC-C100-7728BF7B2C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ACF00809-EEB7-DDEF-C237-B8EA4844FB8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C8B079D0-59B8-172F-3002-DB07A849A9C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88465B73-3C39-22CF-E68C-2900A8B7FD1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1E86E9F9-278D-AAF4-6F2F-97C9CC38959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DED5CD80-AC48-7BD1-06CF-7D87A45E84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E22DEE22-4767-77B8-2F43-EBDE8129E75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8462E0C2-4F20-CA68-85D4-A26E175F019D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4BEB4041-0D22-1906-E48C-DCE20C5AF38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A565CA4C-AF94-3DA0-C3BD-D34EAF581F6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6518AAD1-1A69-347E-057D-5A1332AC35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BD7EF966-3B17-0CDF-CD53-1BC97D6F311D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7D14E4E9-A25A-E4BC-4398-7F943BADCA5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C2E3F8D3-6B53-04B7-D4F0-FEA113F4FA7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B7543E97-1D7A-20EC-CF7B-CBB3CE2D8C8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546F40E2-B6D3-7ED0-191C-43E28A9984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2A3D3333-5284-749E-3F07-6075173BC44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99510F8A-6933-7675-72E4-E44D10B3CC3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77192D95-9537-B6D8-D1B7-21627B57E45C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2758F57F-BF6A-F72C-0E11-C23C785406E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CB10911B-831B-3E63-2B0B-CE757E7E25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65714FA2-213A-D260-060C-56B0F375F4B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95AEC325-CF2F-EBDC-0A94-1B301DFC937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119C0960-97A8-3A5A-8A90-88FC8CA8291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7C6DB104-F1A2-87B3-BBC3-1A2CDDC7E94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ACF85C26-1756-D285-3D8A-8CC654B915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7CF42503-79F4-361D-7AC8-CD0A00A3AB6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7F4F828C-D93D-4B06-D2C6-23A22F8764B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04261C8C-CB1B-6699-CC0F-D41B74C9B81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F4FE3F31-2986-4E72-3396-6E0D41F055E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0CA04193-314B-88E5-895D-5DC5651B3A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DB60232C-69F6-A5A8-64F4-2363EDD9E4E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683C9C7A-BF71-60E1-0475-103E32A0EFD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37D1DAA6-D698-91E9-E1F7-7123A88482E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0BEC085F-DF9A-FD1E-4411-0E4D2D0CC73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59552B74-8DCE-A323-735B-1F7F69F799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8F0E9BBE-A0E8-6D8C-75C5-6070E23BFB6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AE60BD69-1D25-321C-E2B3-31F004B722B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A959A956-0127-8600-93EC-473F3E14F87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6164E767-5AAA-D660-D3BD-1BD99E4E9EE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38A712E9-079E-453A-0B88-8FE3D21863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46A930DE-9161-C269-C966-8CCFAB64433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9B452D2-64F2-07FE-51A1-2DA0691CC7F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33B9B6E7-19CE-D3BB-C930-4D43B2F42C0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5D32C8DA-8DD8-90AA-12C4-1FDF798F8AA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77764FB1-7A40-CF47-729C-EBD8BFBDE6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6C891B86-F033-DAE8-294A-452C0D7D7FA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1A05581B-D812-9D3F-EC22-3A92838E2B1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FDDE0A92-E7C2-831A-DFC7-9928C2DD1C9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6F0A5FF3-99CD-B372-738E-C02D965C3F1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A86F87F2-FB27-00CF-86A7-ABC2DD67DD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96BB65C9-1246-5E95-3462-E4692E02100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7103D837-DB0F-6B46-0B03-A38AB79CA8B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FEA7FC3F-46E6-2694-FF10-EEECB468ECC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A0E42C48-99F4-B1E8-E320-06F847293A9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A4F760D7-49BA-BEA7-1E7D-0E5C29C3CF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48714D8B-D054-1EA3-C7B7-72B92C3C3CD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54361724-215E-4A8D-93EF-70D262A346C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150096B0-D96E-55A4-E1F3-F7C54119252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C5BC8CAF-3EBE-052E-9EA0-B39A258107D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FC549A88-C7B1-CABF-E4EB-F7B6401D75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B86BB6FF-1270-FEF9-57DB-D23D3C5B964A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5FA93C68-4CF6-C1A1-B79F-071CBC7C080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57913CA8-1F1F-53D1-E7BE-BDEC5DD4DB2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0C348973-7B4C-0E35-AFA4-214BE02B7FBF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4A5011C0-D010-E173-C3C0-E84EBD147860}"/>
              </a:ext>
            </a:extLst>
          </p:cNvPr>
          <p:cNvSpPr/>
          <p:nvPr/>
        </p:nvSpPr>
        <p:spPr>
          <a:xfrm flipH="1">
            <a:off x="7069196" y="5567457"/>
            <a:ext cx="7478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lrc-Arab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3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89D638-E878-6614-2A3B-13021EC368DF}"/>
              </a:ext>
            </a:extLst>
          </p:cNvPr>
          <p:cNvSpPr txBox="1"/>
          <p:nvPr/>
        </p:nvSpPr>
        <p:spPr>
          <a:xfrm>
            <a:off x="6777841" y="965414"/>
            <a:ext cx="4823327" cy="488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4800" dirty="0">
                <a:solidFill>
                  <a:srgbClr val="7030A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آموزش یعنی قدرت انجام دادن کارهایی که قبلا " </a:t>
            </a:r>
            <a:endParaRPr lang="lrc-Arab-IR" sz="4800" dirty="0">
              <a:solidFill>
                <a:srgbClr val="7030A0"/>
              </a:solidFill>
              <a:ea typeface="Calibri" panose="020F0502020204030204" pitchFamily="34" charset="0"/>
              <a:cs typeface="B Esfehan" panose="00000700000000000000" pitchFamily="2" charset="-78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4800" dirty="0">
                <a:solidFill>
                  <a:srgbClr val="7030A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نمی توانستیم انجام دهیم</a:t>
            </a:r>
            <a:endParaRPr lang="fa-IR" sz="5400" dirty="0">
              <a:solidFill>
                <a:srgbClr val="7030A0"/>
              </a:solidFill>
              <a:latin typeface="Times New Roman" panose="02020603050405020304" pitchFamily="18" charset="0"/>
              <a:cs typeface="B Elham" panose="00000400000000000000" pitchFamily="2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7001934-888F-9A7B-1CFA-C98ABF1BB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933" y="3972479"/>
            <a:ext cx="2220748" cy="23164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 descr="56">
            <a:extLst>
              <a:ext uri="{FF2B5EF4-FFF2-40B4-BE49-F238E27FC236}">
                <a16:creationId xmlns:a16="http://schemas.microsoft.com/office/drawing/2014/main" id="{2A650684-664E-7FF4-90C6-98FC3F8825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430" y="1075982"/>
            <a:ext cx="3963149" cy="2465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0409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04EA8-C97B-68FE-C27F-AC3E79D32C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75DA9692-69F8-9F21-2506-C68D6D172B7B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4B925036-0DE2-66E2-DB66-73E3185D510D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335A10F5-A69E-D980-9F36-5EF21F25CD4B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0DD6E16-E8FE-3F1B-DE0C-A9E38DA659C5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F26C900-7361-9B07-BD5E-253E53CD99C8}"/>
              </a:ext>
            </a:extLst>
          </p:cNvPr>
          <p:cNvSpPr/>
          <p:nvPr/>
        </p:nvSpPr>
        <p:spPr>
          <a:xfrm>
            <a:off x="6514306" y="456249"/>
            <a:ext cx="5086861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4800" dirty="0">
                <a:solidFill>
                  <a:srgbClr val="7030A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ذهن ظرفی </a:t>
            </a:r>
            <a:endParaRPr lang="lrc-Arab-IR" sz="4800" dirty="0">
              <a:solidFill>
                <a:srgbClr val="7030A0"/>
              </a:solidFill>
              <a:ea typeface="Calibri" panose="020F0502020204030204" pitchFamily="34" charset="0"/>
              <a:cs typeface="B Esfehan" panose="00000700000000000000" pitchFamily="2" charset="-78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4800" dirty="0">
                <a:solidFill>
                  <a:srgbClr val="7030A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نیست که باید</a:t>
            </a:r>
            <a:endParaRPr lang="lrc-Arab-IR" sz="4800" dirty="0">
              <a:solidFill>
                <a:srgbClr val="7030A0"/>
              </a:solidFill>
              <a:ea typeface="Calibri" panose="020F0502020204030204" pitchFamily="34" charset="0"/>
              <a:cs typeface="B Esfehan" panose="00000700000000000000" pitchFamily="2" charset="-78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4800" dirty="0">
                <a:solidFill>
                  <a:srgbClr val="7030A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 پرشود ، بلکه</a:t>
            </a:r>
            <a:endParaRPr lang="lrc-Arab-IR" sz="4800" dirty="0">
              <a:solidFill>
                <a:srgbClr val="7030A0"/>
              </a:solidFill>
              <a:ea typeface="Calibri" panose="020F0502020204030204" pitchFamily="34" charset="0"/>
              <a:cs typeface="B Esfehan" panose="00000700000000000000" pitchFamily="2" charset="-78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4800" dirty="0">
                <a:solidFill>
                  <a:srgbClr val="7030A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 آتشی است که باید افروخته شود</a:t>
            </a:r>
            <a:r>
              <a:rPr lang="fa-IR" sz="4800" dirty="0">
                <a:solidFill>
                  <a:srgbClr val="FF000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. </a:t>
            </a: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BC7CFFAD-469C-243B-E9B6-2FEDE0FD0910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ABDAC0CD-29C0-6ACB-AE3D-BDA4093223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3638AEB5-9B3B-D890-279D-CBF96E1F5AFE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ED33F8C7-ADFB-089D-9B80-17645B150F36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88FC7E9E-0760-78E4-9E66-A6361F240FE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1E496F40-746F-2580-136F-16F2331CEB8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187AE588-C31A-8C8C-B180-1CAA8492D0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0F9D41E7-628D-1E3C-E785-3AF11534A92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17AB8660-8C30-C567-3D65-95B7356C9D6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0E3CF33C-3E30-6A50-B428-85E683DAF7A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2D8C7D27-570A-B4EB-7F03-0C42C5CD768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8A63DEF5-C85D-6121-7E39-2DBBC145FC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A169D547-93BE-BA69-5E96-71C9BFB1EA0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79B4DA9B-F0D1-7B29-70CA-733FA106CFF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F26FB80D-706E-7DDF-F78B-B899F70B170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DD71E900-94A9-59CB-C547-FE4D6EB12946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2ADFB021-92F9-1A3A-C977-8225ECBDC1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CE8BD2D7-86D7-1E5B-EACC-AB591FD26FD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F05815B4-D837-D97E-E95B-7CE964551391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108D67C9-6496-D8B6-0323-72C9241B949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783A74A0-FBAC-10AA-3341-D5C8D8F1092E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8971549D-726D-3430-2433-0CB61EBA5F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9325DE16-D593-9B80-3EE8-B715BE52BE1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79ABBC99-125A-67DA-A367-DF76BA065084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C2484626-072A-3C4A-1E49-A95ABC1E71C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C56FFED9-FF78-970C-ECA5-929117C399A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50A9DDCD-C636-35F5-0002-F90E6EFB20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111EA43C-7263-0DC8-6803-CC362F0B9B5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6B35F433-4544-7609-A9AD-27ADEFA06E26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20D8C148-EF6C-56BF-CC95-E1A6CF294B6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7B440452-9E67-A28B-1101-0B6CE19AA37E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5751AC3F-391B-E8FE-17B0-2B1AB5BA68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3E0BE812-00B1-9CEB-9754-0CE1C85391FA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DEC870F4-3F75-CED3-CC60-E48242135EC6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98CCFFF6-9E07-EAF3-5B04-12145CF4D3D3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9446D0F5-3317-A76B-9D32-B5A3D2F4E31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28775FAD-3B5D-FF9D-7AED-6FEFAF9BC9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635AAAF8-7E7B-EBC2-5323-42D8C5D71D1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825DE3B9-B5B6-AAFB-5C32-AB44B370414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7A2B25EE-8BFB-2132-F78E-7D79DE6B804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E33FE386-C992-3252-9CFC-B5524F0BC84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37B1A0B8-4FDE-6CA9-A1B1-3C1B6EE13F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5948E8AA-F2FE-47E5-EAF9-423D148E489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3A1C9F0-2636-60E5-7E73-BDCD0CEDDCB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9F3F3F46-2574-7AE6-BAF9-7A2889F4FCC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3826A137-9642-721C-0AAA-B3D07D55A96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9C61D57A-773D-434A-888C-1658B6133D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4EE95C6F-76C6-1C67-3C91-40218AD6041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043450AE-8F53-B6C2-8F48-67A96058DCE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CFE54C70-FC7F-C4B3-096A-955E42F7CF8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DCCF2E4B-67BF-3032-35C4-8BE52361CC4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DA98522B-422C-67E0-74D2-DF348DFEEC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A2719F8B-A280-DE0D-E147-09C5B9CA80D4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E4BFBE61-A529-C78E-ACB8-3431FDCA8A63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BE69AE10-1BE0-0F0E-881C-6C03C528CAE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3A53A43F-F6A6-FAE0-B053-63B31240FD3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BE8098BC-223E-21AF-B393-897BA1834A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52E1E6D4-4EF1-AB33-E82F-BC22D68768E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C5D16B4E-9A20-A969-0CC1-6D20D6BBCB3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08468FFF-8AE5-20F8-3886-DEC958A8C07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FA7AA414-0ED4-B9C9-B171-C7DC4538992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6B3357B7-6664-3745-2C3D-6CF30ADC011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7DFB7078-DE56-EFB1-2484-5EB81F6629F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A0FBC376-74D7-2784-16EF-81F7846A807B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C832DAC4-03FF-CF8F-5998-FCBB04A8C6BC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79789226-50F2-7347-BA03-7016B33F824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81D25447-9416-CA20-AA90-747AF9B59F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D1D748BF-674C-285F-E35B-AE4912CD0CE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CC75E7C9-5E81-B618-D046-50CCBDCA1A8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7D3AC561-0B0F-00B7-FAD7-3EF7C056AD9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D84C150A-CCEE-9BCB-0818-0283EF892CC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165307FC-EFCC-DE23-14D1-58FABE73537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97CB2542-A30E-EEF3-5E7E-57A048E5B7D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A86F0A7A-EB15-0DA9-7BB5-60C466075CE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8DDD7895-D233-782D-0963-48E4CD104DD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F8EEA2B4-10FA-2E8D-3F36-F4BFF7AC47C6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1034C540-24D9-D8A5-9FDE-06F36AABFA18}"/>
              </a:ext>
            </a:extLst>
          </p:cNvPr>
          <p:cNvSpPr/>
          <p:nvPr/>
        </p:nvSpPr>
        <p:spPr>
          <a:xfrm>
            <a:off x="7001229" y="5485284"/>
            <a:ext cx="7484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fa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4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pic>
        <p:nvPicPr>
          <p:cNvPr id="7" name="Picture 6" descr="a_drop_in_the_bucket_hb">
            <a:extLst>
              <a:ext uri="{FF2B5EF4-FFF2-40B4-BE49-F238E27FC236}">
                <a16:creationId xmlns:a16="http://schemas.microsoft.com/office/drawing/2014/main" id="{6679208F-1F40-98AC-3EF1-09124ED482F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701" y="1663954"/>
            <a:ext cx="3333751" cy="3333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06474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7C4B5-634E-0220-1025-49AB9E511D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5CA09150-0A67-09FE-195E-FD92AF37A4A5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A63FF674-269D-809C-BCB7-B6F66BB25964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80E2F079-1517-474E-0698-C05936759B5A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9FA47BC-EC6C-CA11-D8D6-5946C8F6E110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526557F-9A03-60C0-72AD-8AC6C73B2E61}"/>
              </a:ext>
            </a:extLst>
          </p:cNvPr>
          <p:cNvSpPr/>
          <p:nvPr/>
        </p:nvSpPr>
        <p:spPr>
          <a:xfrm>
            <a:off x="6514306" y="456249"/>
            <a:ext cx="5086861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54180727-0C4E-5B13-CAAA-23A037E4ACBF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F02AB2A3-13AC-C69D-8A80-DF74B74BBE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D700708C-4227-9AC4-9F51-0703EF218F5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CC031BB6-00EB-BC85-FFE6-B2BA05E7951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E8DABBC0-B11F-CFD7-62E0-81CB6CD644B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DDC2615B-D547-C413-A2BD-6DC98635E7E6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D19D5F66-D5DE-2B67-30C5-183C35BD15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D34CF93D-E330-624B-3595-B696C64261A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E10ADF3D-E3D9-ECCA-137F-7BC443822E4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D1AE63A6-8EBE-6D8A-5E24-9A12851D805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B358F139-7A7B-3FC7-7794-CA95AC132C2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B9A09587-667C-1C13-289C-665A1554DF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C192F3C3-2442-F56E-B52D-D198A7F8FA9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CE2F7E73-1B85-FA27-1865-D1C6CB73A511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4DD16FF5-9A50-0D3D-1D3C-1D96947A726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06262BB8-71EF-0748-FA5D-4E9FCB15E15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32A9D4E6-8449-9194-D384-48151EF7E89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6D9DD52F-A7B8-BDD2-C397-7EE05657DB84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0025EA7E-40DE-349E-1677-361D7603566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9767401C-758D-7C2C-E1C3-8DAA2A52DF97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C45EA6A0-34FD-CCA8-9B05-F480C6764699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BCD7A916-DAD5-BB0B-2126-A98BAC62BA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01353C2B-189E-5BE3-6A90-30AC1B5E003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61879285-9A73-E911-3EC4-49987E4ADCFB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0F9A8FAC-4A93-6FE4-A179-D591ADBA2A3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353A9DD3-0630-8B7E-956C-A9F90F4E607F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F950BD8F-71E2-42AC-4E96-8CA41F4BEB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6CF4E758-5A9C-EB83-7634-34C98FF04E4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DB578D57-793C-4018-32E6-EDBA72C69024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AF088758-E4B7-3EB1-2C1E-F052FE0DD50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563C064F-A2E5-ABD4-8C63-7A66DD92919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8F432CD0-C20F-F08D-B6DF-9AC11F0778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8C538BF0-29F5-C63F-E216-163CAC3B8F6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2AC0251A-200E-FF15-9B5B-204CE776B08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CFD4D3A3-54DA-0C5A-9EDF-87F188680BEA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2A1AB41E-01EF-54ED-E341-78BE21259ED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B87EFDAC-5D7A-EF72-2B1F-04B99CF7B3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5EF86156-23D7-0B8A-7F2D-8A8AF443B649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A39B41F0-058E-E689-204F-81644F34084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DAF78BE0-A09A-1B99-537B-8A9E96B244D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E1DF0738-A41E-9BBB-3296-65AB62F818E7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DBDB4904-AE0C-9714-C40B-A741862781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0507A85E-D0B3-9F73-7029-5C4971A0496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3972349-1DE0-FFAB-D14D-7BE34750557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DC28673D-9063-5D62-5C10-3965B85028EA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728BA97B-3C10-534C-B54C-35AF31D707C6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105AB186-5288-BF4E-419C-B7898FC038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9C9063DF-6309-BBEF-8A9A-2D29B0286FC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59FBD09D-3351-FE62-ED04-F0B0FA74609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09F59E88-7257-523F-3363-7E1396B3E693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F9043BF2-CBAC-A41F-A34D-DAC4DCBC9D4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6A5B92F1-381B-5650-DFF0-DE41F20781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15E888BF-D30C-5363-109C-26E2520609B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54A1387A-320E-5B34-EC88-117780CC3F6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664A42E5-95F0-E0ED-6408-F45AD9489673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263CAC03-F876-9C3D-B75E-DC71B081CF0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3A1CE3A9-CEC3-D620-422D-D73DBD9E48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DFE3E34D-5CC4-164E-3E6E-9AAF42C0843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D7855663-87BD-47AB-B77F-02FAD6D89357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1BD0C6EC-5FE8-9CB2-6940-1392F210E847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93F8D603-9776-2897-73D2-F2877CEC71C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F739F4D5-AE85-51A9-9087-9267CA29FB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31B2D846-A83F-12A8-74B1-C9CECBB5000E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F4AA55F9-F508-646F-FD5C-4C79BB304B7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FD94476B-0BDF-C4D7-7382-8E72E7206F3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BA60C756-E504-206F-0FDD-42E818EF980E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8F719F40-1F3D-42E8-27BD-A29A0524D9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3C49267E-51F2-E66A-9162-AE217BBC1A04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BAE55D7E-9EF1-3332-2475-FA77244F8AA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70620BFC-0F55-8403-46CF-4285812B9CE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BB575C38-5C35-167B-0672-9BE633C807A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E04455EC-5BF9-ADFE-D43A-4C52B7D747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83C4943A-6102-9839-5D95-C0B6FBD329BD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47306FC0-67B8-810B-08D6-45DE2DAD8863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E240219A-7360-9657-864E-9466FD3B10A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A2107C8D-B726-D085-7FAD-4346C5D22A6E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EB16C734-78FB-4491-3B8B-9D8F080D75E6}"/>
              </a:ext>
            </a:extLst>
          </p:cNvPr>
          <p:cNvSpPr/>
          <p:nvPr/>
        </p:nvSpPr>
        <p:spPr>
          <a:xfrm>
            <a:off x="873225" y="5641957"/>
            <a:ext cx="7484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fa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5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E24F25-42EA-61A3-500B-B4B399951D29}"/>
              </a:ext>
            </a:extLst>
          </p:cNvPr>
          <p:cNvSpPr txBox="1"/>
          <p:nvPr/>
        </p:nvSpPr>
        <p:spPr>
          <a:xfrm>
            <a:off x="953642" y="819510"/>
            <a:ext cx="4823327" cy="5313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5400" dirty="0">
                <a:solidFill>
                  <a:srgbClr val="0000FF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آن که از سوال کردن می ترسد، از یادگیری شرمنده خواهد شد. </a:t>
            </a:r>
            <a:endParaRPr lang="fa-IR" sz="6600" b="1" dirty="0">
              <a:solidFill>
                <a:srgbClr val="0000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03FFDB-0B79-FEAB-BAB4-2820FED2B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010" y="3929218"/>
            <a:ext cx="2508023" cy="1794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tytre">
            <a:extLst>
              <a:ext uri="{FF2B5EF4-FFF2-40B4-BE49-F238E27FC236}">
                <a16:creationId xmlns:a16="http://schemas.microsoft.com/office/drawing/2014/main" id="{342FEEA0-7F86-6991-1D1B-710C782FDC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333" y="603043"/>
            <a:ext cx="3168651" cy="306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04958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4F29E4-4D72-0DF4-5D9E-8068ADD73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7D29262F-972E-233B-E6DF-EC17E12E4F75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AED7570F-C4EA-E606-2825-969256D37194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4B6A14A6-1A37-38DA-2D76-0050FEBFBBEF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B2F99D8-3DB1-E029-BD44-557AB78244A1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A9B15FE-EEA4-32F9-3C99-CBE0D9122C7C}"/>
              </a:ext>
            </a:extLst>
          </p:cNvPr>
          <p:cNvSpPr/>
          <p:nvPr/>
        </p:nvSpPr>
        <p:spPr>
          <a:xfrm>
            <a:off x="6888532" y="456249"/>
            <a:ext cx="4712635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4000" dirty="0">
                <a:solidFill>
                  <a:srgbClr val="0000FF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پیچیده کردن</a:t>
            </a:r>
            <a:endParaRPr lang="lrc-Arab-IR" sz="4000" dirty="0">
              <a:solidFill>
                <a:srgbClr val="0000FF"/>
              </a:solidFill>
              <a:ea typeface="Calibri" panose="020F0502020204030204" pitchFamily="34" charset="0"/>
              <a:cs typeface="B Esfehan" panose="00000700000000000000" pitchFamily="2" charset="-78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4000" dirty="0">
                <a:solidFill>
                  <a:srgbClr val="0000FF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 چیز های ساده کاری ندارد، ساده کردن چیزهای پیچیده خلاقیت می خواهد. </a:t>
            </a: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0F7D05FF-C4C8-6FE3-49C4-B3EA89899963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21B773F9-B624-967B-5162-F4AE845554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42E4898B-5BEA-AB4E-44DF-437BE49800C9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758B4F5F-A40F-4778-7BC5-2A61000957B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58DDE248-BB3E-8F56-1C45-DD632D7E969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D43F0C35-B368-CC6B-B3FF-3A2ED891E95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78E5147E-2267-BBF2-AC9D-0275124465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7A9D1B69-A114-6F36-13BD-E88621CBCAC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0C72542F-5F5C-1DE4-4713-4CE7B2D63FF7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308C608B-6F74-2554-69DE-2B7F0F04E4C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BECE7D2B-573C-DAA0-D8AE-A26596844D29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FD781667-6DF5-B160-CDEF-6F72CB68B5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34E3F552-CD62-11D0-AF25-22A4D09FE479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4C734D53-D502-6D3B-A9F7-59E60FADD1D4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F341491C-F781-E52B-BBEB-232E2010D84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DF9767AB-CA05-C8B7-8B12-2BF94CCCF0A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29E92B98-7718-A215-A419-35983DF704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F1AAE5A6-D2A6-B0A2-019F-6B0A09E33CF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0E3C3285-75C5-7146-E95E-6BD96FB3667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E03A823A-C6EC-E24C-AA8B-B50645B8976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98E50FB5-A588-CE57-AE99-20E550D984C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88339F46-A840-6A02-D8FF-D89FE7BE03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2193DFD3-055E-76A5-37CB-AAA1AB9541A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C15043A2-D370-DE3E-778E-3E6737F9102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CC4FE977-3045-6AC0-8B1C-A6530338017A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7767D61D-1C8B-62CB-C90B-10C0CC43BDD6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DEA5CD70-E02E-8C6D-6E5B-7E3CCCE380B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7A2D3811-A1F7-496A-E4A5-3E84614C30D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232467D5-B336-E7F8-2380-D79C9E430EC1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B6AFD3E3-CC6E-F3BD-1FA5-E868BB54C16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D5A25F3F-65A8-C486-36E6-4FF89282C799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2E16CAC4-EF30-1C96-4D82-A9B634BE89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59529114-324E-3A16-EE92-59AFF516584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2EEA5835-89A4-3BCF-8207-F479F24A87FD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56E476B3-1BC0-DE97-EF62-E49DFAD965E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885463CB-FF36-0640-E6AD-B800AA4B304F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D910BB17-3E3D-6709-3C8C-02D3E4CE78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03CE18EC-7A94-4B3A-2FBF-9FBD51900CF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89FF071D-03DA-F16E-93BA-40C7BFFE53D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C0FE240C-33B8-6E76-10D8-8C3FD220CDA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C59CDEB6-53F3-2E8C-1F15-2B18D3C29AD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2CAE243C-BE2C-1052-E39C-991EBC1256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958EBB72-0756-8761-474E-5C532977076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7EFA495F-A951-0460-71D4-4ECE30D26DC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503DBE77-40D0-4EEF-B8F8-07EB683B95AC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7BB09240-575A-592E-96FF-119685E2356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DCC5AC94-CC72-4E2F-8B7D-7C697F8B80B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FADA7C66-23E2-D929-02C5-09D94842921E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87075BD6-5758-EC85-2C53-471FCE66D10D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7DB2397D-1A54-ECF3-5C70-0231542DAA2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D4B6238A-17CF-8B5F-BB51-F04CEB3DCD3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136BE735-8D49-7C03-D9E0-126204EFB8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DAB3929A-E80E-3E9C-1C05-6CC5A80623F3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7F3A3B73-A543-7E04-9431-4DCD5721AEF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1CBE5787-87B3-BE35-2830-B00ABD0DF76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0A530AD3-8A26-31B2-3DE4-01652D13C11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A0FD1206-1412-B490-5EEA-6E975E78B0F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A2418AA5-0655-582F-5F85-4336D97E5E9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73F941F2-62AC-7C37-2B9E-BC5E78356E07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549CBA13-FC9F-D51A-D223-CCA2EAA2927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8B8D8B84-D587-104A-CED9-47F132E240F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9D4FB519-7562-8AF1-C0D6-B5E1ED8EED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9C99755C-0007-A493-2094-48A2E0887E79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0854DB26-18C1-DDDC-2D50-3C251238041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50FB57AB-412F-19CC-F23A-70356E270C3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990BB6DA-7198-9CA3-9441-F96E3B594B6A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B3074CCD-4243-A059-9A43-0877285DE2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48C23112-1FB3-698D-28E4-E0D6904D32C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FD30899D-46E7-10CF-E792-4939CB95A3B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AF1340DC-E67B-B1BD-7885-7916BA25B1D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01A65D63-7F80-6057-55BD-8794E4A601E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CF4738B8-B3E0-340A-8FE3-95109577C9E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6D55F649-4043-1C09-A27C-FBEBD879033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778C10D6-81EB-BA73-E75B-130C55D485A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220F9DD4-6264-B4AA-6A9D-E2B9BC8F7AC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A76DADF8-FC0E-016A-E863-8C4CCC48574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76B48C59-FF5A-7975-7407-7609858D9D97}"/>
              </a:ext>
            </a:extLst>
          </p:cNvPr>
          <p:cNvSpPr/>
          <p:nvPr/>
        </p:nvSpPr>
        <p:spPr>
          <a:xfrm>
            <a:off x="7319343" y="5629305"/>
            <a:ext cx="7484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fa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6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pic>
        <p:nvPicPr>
          <p:cNvPr id="7" name="Picture 5" descr="Celtic-knot-from-January">
            <a:extLst>
              <a:ext uri="{FF2B5EF4-FFF2-40B4-BE49-F238E27FC236}">
                <a16:creationId xmlns:a16="http://schemas.microsoft.com/office/drawing/2014/main" id="{E233F8D2-D76E-1879-641A-231B21F1C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378" y="1279143"/>
            <a:ext cx="4319815" cy="431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3351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C36DE6-DB83-DB15-78F4-DCC2C06796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9A958F3A-2948-5BFB-DA99-CAF9C722E86B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8E5CD4CB-D532-9E33-7EA7-34F68D0355CF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EF34AEE3-F89F-8211-0872-DD9792BA5CE7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656353B-99AD-81C5-9C0C-120E8ADBC864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C10790E-57D3-1E34-BF41-A479879BA8EB}"/>
              </a:ext>
            </a:extLst>
          </p:cNvPr>
          <p:cNvSpPr/>
          <p:nvPr/>
        </p:nvSpPr>
        <p:spPr>
          <a:xfrm>
            <a:off x="6499483" y="498345"/>
            <a:ext cx="5086861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BAC3B0E9-EB21-652C-DC8E-565DE8172BA6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1DB57C3B-0CAE-1EE0-DE51-5134029893E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EAB090E7-0E5A-EC71-BC30-11271FADEE3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6CA719E7-27F8-AB20-F362-38244A41C6A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AAC6A8CC-4822-87A4-F36D-90C17C9B8333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47554858-54B4-A7F7-8C5C-B590F6A48387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F59378D1-3326-2532-8824-D41D1016C7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E05B55A0-6A73-5E6B-FB15-365D5180C67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03C68663-7F09-F798-3EF8-9D04F283E6B3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262C90CF-1354-9172-FDD2-A85B4C11725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5E425B43-6ED4-1ABC-456C-DA5D08ADAD0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C28B8B41-9359-DDE3-2E44-B5F2ED7452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6393FA77-2F43-FFA3-68C9-409AB39CAFF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00780A56-12C7-C641-30DB-22F12C436673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316DA467-C151-8275-77B2-6EC51993B489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D4252A87-CF9E-9E17-77CF-47499E7A6BA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24CA9DC8-DFAD-25B5-1613-A5719513BB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A81CE1F8-5246-ECB2-E7D0-E10B6CE786E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05FEE33F-CA74-3B33-0267-33E5DF6ABE1B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7ADD0025-95EF-6155-F081-4838653EF1E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FB176EBC-14FB-BEB8-EBDF-2F56ACA7357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9AD27D3D-E3A7-0733-BCA1-B257CF19C3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9430C5CF-F433-4270-A721-59E3F7D80B6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2C26307D-D61F-817F-9FF0-E5FC48E37301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97DBA0A8-8D05-008F-1230-18E0D5506B6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EBEEF868-9F43-20C9-F116-30C911131EE7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AB733D37-3228-6EE6-BFCC-4A1A5425B1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5804A761-778A-381D-48E9-9935ACC9AE1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560DAD26-2F0B-C11E-D3F9-103926003BF3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7ACFC88B-8F36-1260-BE4A-7BD5C999927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9DD2F545-4C07-AFBA-CE7D-ECE2120563E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35BAEF51-F7BE-C4EE-422F-C4AB15E8C1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0870255C-781B-CE04-35A9-6B383220836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A8DAFBC0-D7F3-8438-CBA5-324124A65856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19FD0235-C0C6-26FC-F7BB-74C8916BE1B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F54759E3-1C06-114F-7AFD-B9518FE6A886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3C1CFEA7-1703-5DA5-7CEC-70FE1A8F84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6A28A3CA-2AFC-3344-7A37-BEEF47EC41D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44A9B116-B4BE-0DDD-C7DA-0020F2153D9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CFEBFB3D-D6EB-3925-D429-9E4364CE139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07BA977B-670B-C0A5-6E3F-BA57FC4362E6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151546B7-190D-9D54-5DD3-565DB07297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B9F304C0-DEF4-3B96-A3A7-2166E8DFD2E3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190E6AEF-236D-50E4-B49D-FA8440AEE15B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C75F8315-0C34-F8FA-7664-509AF23C0AD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FB18DAC8-56B0-224D-6911-AAD42CDBBAB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BE44D406-682E-4E1F-1616-137773A5BB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DDEB6743-FE44-87D2-3E1C-FEA6B6BCE4B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4F61215A-0136-BF8A-AFC8-49FC318B9724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9D1319D9-318B-4B79-74B9-7184D5A47B3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9AD53E35-0224-2CC4-2062-05C975A233D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89F12F59-817E-2528-BE7F-CAB46BD88F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20017907-5A1D-59A7-A198-77E264C2E5E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5BCD002-D9F8-D2A9-32CA-9195EBB1169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D0EB47BF-95D1-681E-5B13-82A8F1385D1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6F943CF3-3A5C-BDBE-4D4F-43295190447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750E650D-42D2-2476-2B93-B6714821DF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300A40AB-54CE-5477-0718-D1DA71B4895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16D9A365-8B7C-6732-A2BC-55B9BF04F83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250FF3F5-4362-2F0D-9863-1CD34C8954E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2956AA9E-8B80-48FF-2ECD-12738399F16A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31A5F0FD-22EC-8CFB-0C2E-67FAF38E00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6C96E08C-0924-C469-583D-24BABCFEA90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7852D4B7-F8C3-48BF-F815-5B48E72FB0D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57573A86-0128-B459-190E-D832712DD489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D6DB795C-FD01-AB29-CEF0-5561FEDA9E0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BEB252F1-5058-36B7-B1DE-2AC7E46257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9222778D-A98B-8FBB-EF1E-94DF7B25A0C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873F132D-B6C3-C1D5-E997-06DAEF60F81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639D40C0-BCE2-42F1-ED25-166257103AAA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31994E90-0F51-B4DD-0232-BAE67EE7C45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3B2FA632-04E1-6DB4-3789-093690AA8C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802F1F1D-85D8-CEED-CDAD-DE931060FA2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375968D6-9913-104C-E9F8-6A361594B693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14AE9E9A-4973-8214-777E-7111600E6E6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DFD6A9EA-8E92-5F1F-55FE-157A5168DC5A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EBA920DE-02C6-D38F-4BAF-B26129B9CB6A}"/>
              </a:ext>
            </a:extLst>
          </p:cNvPr>
          <p:cNvSpPr/>
          <p:nvPr/>
        </p:nvSpPr>
        <p:spPr>
          <a:xfrm>
            <a:off x="873225" y="5641957"/>
            <a:ext cx="7484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fa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7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7E20C7-24EB-8899-54D0-52C72BB800F8}"/>
              </a:ext>
            </a:extLst>
          </p:cNvPr>
          <p:cNvSpPr txBox="1"/>
          <p:nvPr/>
        </p:nvSpPr>
        <p:spPr>
          <a:xfrm>
            <a:off x="953642" y="819511"/>
            <a:ext cx="4823327" cy="2906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4800" dirty="0">
                <a:solidFill>
                  <a:srgbClr val="0000FF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آموزش یعنی کشف روزافزون بی خبری خودمان</a:t>
            </a:r>
          </a:p>
        </p:txBody>
      </p:sp>
      <p:pic>
        <p:nvPicPr>
          <p:cNvPr id="6" name="Picture 5" descr="A group of babies making funny faces&#10;&#10;Description automatically generated">
            <a:extLst>
              <a:ext uri="{FF2B5EF4-FFF2-40B4-BE49-F238E27FC236}">
                <a16:creationId xmlns:a16="http://schemas.microsoft.com/office/drawing/2014/main" id="{D88BD9F7-58F7-6DF5-1FFF-EBF621E37E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138" y="1071389"/>
            <a:ext cx="4121991" cy="4893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 descr="A cartoon character with broccoli&#10;&#10;Description automatically generated">
            <a:extLst>
              <a:ext uri="{FF2B5EF4-FFF2-40B4-BE49-F238E27FC236}">
                <a16:creationId xmlns:a16="http://schemas.microsoft.com/office/drawing/2014/main" id="{E7A66721-4C17-52B6-6AC6-69482200D4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481" y="4229828"/>
            <a:ext cx="2021059" cy="18179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ae138.gif">
            <a:extLst>
              <a:ext uri="{FF2B5EF4-FFF2-40B4-BE49-F238E27FC236}">
                <a16:creationId xmlns:a16="http://schemas.microsoft.com/office/drawing/2014/main" id="{D374CB92-8BA0-DBF4-2A29-9EE86B21F6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767" y="3661092"/>
            <a:ext cx="152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21506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4917ED-23C0-E361-2065-B558C401FC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EB6320F3-AAA6-FBC9-E05D-E279F9D378DD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A5036C45-C391-36D2-DE76-184A27DF1497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58C657B2-861B-834D-6032-76702DCE104D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F602A35-AE59-0A1B-B2BD-DCC66A7834BD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C920C87-0A45-7095-B3D3-FF760B6951F9}"/>
              </a:ext>
            </a:extLst>
          </p:cNvPr>
          <p:cNvSpPr/>
          <p:nvPr/>
        </p:nvSpPr>
        <p:spPr>
          <a:xfrm>
            <a:off x="6888532" y="456249"/>
            <a:ext cx="4712635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dirty="0">
                <a:solidFill>
                  <a:srgbClr val="FF000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📙</a:t>
            </a:r>
            <a:r>
              <a:rPr lang="lrc-Arab-IR" sz="4800" dirty="0">
                <a:solidFill>
                  <a:srgbClr val="7030A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برونر گوید:</a:t>
            </a:r>
            <a:endParaRPr lang="fa-IR" sz="2800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lrc-Arab-IR" sz="3600" b="1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همه کس همه چیز می آموزد</a:t>
            </a: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lrc-Arab-IR" sz="3600" b="1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به شرط دخالت زمان</a:t>
            </a:r>
            <a:endParaRPr lang="fa-IR" sz="3600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349E0B79-A5E9-2370-53D3-837D234F8F62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0277D703-375A-B899-74B9-8B0057C194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93C15BD1-C618-D2CE-CF73-3E1CB4C529C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79B56DD3-468A-23A3-8527-B8F33F2927B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461FB2C4-AA08-FEF9-8673-FD46971EFD3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C282C1DA-F571-3032-2A4D-2E08915FECEA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934DB362-85D7-7C42-C0BE-C9D74175AD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4EF299D0-49BF-E403-09BB-7D52852E9B4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9E2F5811-2B92-5C5E-925D-D6AE6DDF18F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05E29E63-FE48-2198-C29B-CFC3FEC42D6C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E2F6E31A-7D39-28AF-C75F-8635EA78D70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22253755-63E4-A52C-8EA0-8704889E01F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A381100D-378D-05AE-B8C8-773E064D8419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42B91908-25C2-6D6C-58A9-CCAB8FAE0BE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2F56CD6C-F3CE-73AC-F95A-8A257361EB0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EB2103A3-91D7-A197-7BA8-809B43846A9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C7411C84-6EDC-A4BD-BD7E-7E66C137D4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6B34D7DB-A3B0-6B79-DB24-578CCD3C051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B768F33B-7AB8-173F-76A2-949E5A7867B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C4BBF26D-455D-DDB6-ECD7-D2D1AF4B80F1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5AF845AD-B976-FB8B-C342-2B8BD9A4067F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CA64424E-D0F8-C153-52D3-1D37D64C96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A67877F2-BC2C-BA8B-7EA1-E4411AAEA68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79FF1235-0BC9-25F5-95C1-1333D033A74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A59E47D1-D3FC-2F28-663F-56F3D0186E4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E6F93D25-1D41-0745-8526-B74022D4392F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E4855851-0EE8-7AC3-B0F4-8C598242E6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A18A0EF8-9BF3-A010-B1DB-E298AB9D6E1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11691546-BA7B-B3EA-1884-89E1843C81B1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8C304AC9-7C30-78F5-A5DA-DA09129E0869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F72CD2A6-F5BD-C1F8-0814-98E0D3C94FF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069F0047-F4D6-0C2D-1CC1-656C68FF59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F6142E9A-B0D0-3588-E876-21E68474B17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7747D5D9-F6FE-17D6-AEFE-F9C209F8EDA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57EE1FD8-937D-7E40-C8D0-E9D429DA8DBA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66F2920B-3682-ABBA-C4E1-CA69780AA9A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2D0DCC63-3613-F14C-25DA-B02E4447442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1B4AAFB3-4A07-4413-54F2-B3D48630301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A37E78E9-81C8-20AF-85E9-F58F1449825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2EB5DC59-32AA-C2AD-7EE9-A6071CCD055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3C121A47-AB5A-8000-30FB-0253B40989A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EA3F65B8-89C2-F464-E45B-94F4891207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32441B3C-9E09-9845-5442-9F8F1EA32C93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B94AABBB-D10D-79C8-22CD-D46BAE49A22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EB283F1C-BCF6-9ADC-92D8-7DA5A5CBDAD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3FD9C6BF-76ED-4D9F-69A7-0AD9B72E2C1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4350461B-9B5C-7BB1-AC76-4E853A8D64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37C4FB59-DAD6-4B6B-E4F3-F052FEB5606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94F1BC83-286F-C141-2FCB-99622DDBE91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7AFB85DC-04A5-2E22-E7B9-B6F729FD2CC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9EB81136-8C84-ABAF-C02D-1540ECF715E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66B8C0C8-9D84-E6CE-9035-89F6347FCEB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24BF3FB1-6B06-59A3-32CA-5FA1C185AC8E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F649FEDF-8DA5-A9B8-0715-BFBF0B7D92A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CBA87561-BC32-97CF-7FD4-A76A3986BB1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F4B4E595-4DB9-0F40-3FF6-25431FE36C2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9FB624A0-3A3B-A0C0-3FD3-02F043775C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050B2BE1-C798-09C5-C783-75F7AB95140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C85E7B4A-D342-5AF3-6FBF-6025C981425B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B99A72A3-B90F-FCDC-2C95-2FCB66895507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FF6EAE54-C2E1-001A-5194-CC813718BBC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BB0C83D2-2EDF-A837-4DA5-1361AAB3C7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585F90C1-7885-56EA-DCAE-AB940FB56BC3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80D8DE81-A65B-3DC2-275C-98F29F41EF2D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98FD8BFB-808B-E1C4-6C78-AC5742C97507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E7BBF5DC-B781-DAFE-999E-48D092726F1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30946579-2D68-12F1-6001-380D5DCFA5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FD952759-1E3D-6555-5E62-8112F7E1DF1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D50789A9-9DA5-4C05-3C76-5CAF7181ABE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F69CA345-48A2-2846-F58C-756FE919C733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CE6E6AF8-ADFF-310E-7236-804E3DEF3C6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96BB88AA-8E77-E260-119F-E4AC161EF5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3A3B53EE-47BA-E3D6-8C9B-5F3D4943F7A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8F101E84-E97D-1A39-148D-87C34FD9D7C6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30BCFC64-F1B6-C343-5FF8-B9D2BEBAA82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1EAB4B3D-3012-AF31-B2C5-EDBAB9C63D87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C758A02E-DC70-0005-6D1A-30E4BA4D32E4}"/>
              </a:ext>
            </a:extLst>
          </p:cNvPr>
          <p:cNvSpPr/>
          <p:nvPr/>
        </p:nvSpPr>
        <p:spPr>
          <a:xfrm>
            <a:off x="7043471" y="5743048"/>
            <a:ext cx="7484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fa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8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C105440-CBCA-F5C0-013E-584514F41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773" y="633633"/>
            <a:ext cx="4702275" cy="2278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 descr="A child holding bricks in his hands&#10;&#10;Description automatically generated">
            <a:extLst>
              <a:ext uri="{FF2B5EF4-FFF2-40B4-BE49-F238E27FC236}">
                <a16:creationId xmlns:a16="http://schemas.microsoft.com/office/drawing/2014/main" id="{F87088C6-3B3F-9362-14D9-6EAD6F0130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361" y="3223806"/>
            <a:ext cx="4665831" cy="22452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05689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>
            <a:extLst>
              <a:ext uri="{FF2B5EF4-FFF2-40B4-BE49-F238E27FC236}">
                <a16:creationId xmlns:a16="http://schemas.microsoft.com/office/drawing/2014/main" id="{B68C506E-D2C2-0B1B-0C77-B1E0B0F82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5614CEA-5F1A-D7B1-D701-A6D82BF4DA8E}"/>
              </a:ext>
            </a:extLst>
          </p:cNvPr>
          <p:cNvSpPr/>
          <p:nvPr/>
        </p:nvSpPr>
        <p:spPr>
          <a:xfrm>
            <a:off x="2286000" y="381002"/>
            <a:ext cx="8264013" cy="24994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891" indent="-342891" algn="ctr" rtl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fa-IR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Koodak" panose="00000700000000000000" pitchFamily="2" charset="-78"/>
              </a:rPr>
              <a:t>شروع </a:t>
            </a:r>
          </a:p>
          <a:p>
            <a:pPr marL="342891" indent="-342891" algn="ctr" rtl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fa-IR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Koodak" panose="00000700000000000000" pitchFamily="2" charset="-78"/>
              </a:rPr>
              <a:t>بخش </a:t>
            </a:r>
            <a:r>
              <a:rPr lang="lrc-Arab-IR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Koodak" panose="00000700000000000000" pitchFamily="2" charset="-78"/>
              </a:rPr>
              <a:t>سوم</a:t>
            </a:r>
          </a:p>
          <a:p>
            <a:pPr marL="342891" indent="-342891" algn="ctr" rtl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en-US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Koodak" panose="00000700000000000000" pitchFamily="2" charset="-78"/>
            </a:endParaRPr>
          </a:p>
        </p:txBody>
      </p:sp>
      <p:sp>
        <p:nvSpPr>
          <p:cNvPr id="24580" name="TextBox 1">
            <a:extLst>
              <a:ext uri="{FF2B5EF4-FFF2-40B4-BE49-F238E27FC236}">
                <a16:creationId xmlns:a16="http://schemas.microsoft.com/office/drawing/2014/main" id="{F966C3F5-CC6A-D0BF-3EE8-C127D155FD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0139" y="263527"/>
            <a:ext cx="46212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  <a:cs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  <a:cs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  <a:cs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  <a:cs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Tahoma" panose="020B0604030504040204" pitchFamily="34" charset="0"/>
              </a:defRPr>
            </a:lvl9pPr>
          </a:lstStyle>
          <a:p>
            <a:pPr algn="r" rtl="1" eaLnBrk="1" hangingPunct="1"/>
            <a:r>
              <a:rPr lang="fa-IR" altLang="en-US">
                <a:solidFill>
                  <a:srgbClr val="7030A0"/>
                </a:solidFill>
                <a:latin typeface="Calibri" panose="020F0502020204030204" pitchFamily="34" charset="0"/>
              </a:rPr>
              <a:t>محمد فایق مجیدی</a:t>
            </a:r>
          </a:p>
          <a:p>
            <a:pPr algn="r" rtl="1" eaLnBrk="1" hangingPunct="1"/>
            <a:r>
              <a:rPr lang="fa-IR" altLang="en-US">
                <a:solidFill>
                  <a:srgbClr val="7030A0"/>
                </a:solidFill>
                <a:latin typeface="Calibri" panose="020F0502020204030204" pitchFamily="34" charset="0"/>
              </a:rPr>
              <a:t>@</a:t>
            </a:r>
            <a:r>
              <a:rPr lang="en-US" altLang="en-US">
                <a:solidFill>
                  <a:srgbClr val="7030A0"/>
                </a:solidFill>
                <a:latin typeface="Calibri" panose="020F0502020204030204" pitchFamily="34" charset="0"/>
              </a:rPr>
              <a:t>fayihg.majidi</a:t>
            </a:r>
          </a:p>
        </p:txBody>
      </p:sp>
    </p:spTree>
    <p:extLst>
      <p:ext uri="{BB962C8B-B14F-4D97-AF65-F5344CB8AC3E}">
        <p14:creationId xmlns:p14="http://schemas.microsoft.com/office/powerpoint/2010/main" val="882827800"/>
      </p:ext>
    </p:extLst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913164" y="984294"/>
            <a:ext cx="639470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علوم تجربی اول دبستان</a:t>
            </a:r>
          </a:p>
          <a:p>
            <a:pPr algn="ctr"/>
            <a:r>
              <a:rPr lang="fa-IR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فصل 3:سالم باش شاد باش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my computer\Desktop\بسم-الله-الرحمن-الرحیم-15.jpg">
            <a:extLst>
              <a:ext uri="{FF2B5EF4-FFF2-40B4-BE49-F238E27FC236}">
                <a16:creationId xmlns:a16="http://schemas.microsoft.com/office/drawing/2014/main" id="{D261DBD2-EA43-0CFF-AD64-ACBE4A6D69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28546" y="2254993"/>
            <a:ext cx="2275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سالم باش ، شاداب باش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Right Bracket 2"/>
          <p:cNvSpPr/>
          <p:nvPr/>
        </p:nvSpPr>
        <p:spPr>
          <a:xfrm>
            <a:off x="8151125" y="829644"/>
            <a:ext cx="204716" cy="3589361"/>
          </a:xfrm>
          <a:prstGeom prst="rightBracke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90665" y="848668"/>
            <a:ext cx="4462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ورزش و بازی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90665" y="1408947"/>
            <a:ext cx="4462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رعایت بهداشت فردی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00900" y="1904593"/>
            <a:ext cx="4462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رعایت بهداشت جمعی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4548" y="2347931"/>
            <a:ext cx="4462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تغذیه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30468" y="2800587"/>
            <a:ext cx="4462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پیشگیری از بیماری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07723" y="3312046"/>
            <a:ext cx="4462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ایمنی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00900" y="3805646"/>
            <a:ext cx="4462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خواب و استراحت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6" name="Right Bracket 15"/>
          <p:cNvSpPr/>
          <p:nvPr/>
        </p:nvSpPr>
        <p:spPr>
          <a:xfrm>
            <a:off x="9090546" y="4629913"/>
            <a:ext cx="195618" cy="1823364"/>
          </a:xfrm>
          <a:prstGeom prst="rightBracke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430603" y="5449867"/>
            <a:ext cx="1173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اهداف کلی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9684" y="4739269"/>
            <a:ext cx="84786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دانش آموز با عوامل موثر در سلامتی و وظایف خویش در قبال حفظ سلامتی 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6549" y="5350287"/>
            <a:ext cx="84786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رعایت نکات ایمنی و بهداشتی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6548" y="5958566"/>
            <a:ext cx="84786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پی بردن به اهمیت داشتن بدنی سالم و شاداب در زندگی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22" name="Picture 21" descr="2016452175183540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128" y="653143"/>
            <a:ext cx="3998459" cy="384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65239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8" grpId="0"/>
      <p:bldP spid="9" grpId="0"/>
      <p:bldP spid="10" grpId="0"/>
      <p:bldP spid="11" grpId="0"/>
      <p:bldP spid="12" grpId="0"/>
      <p:bldP spid="16" grpId="0" animBg="1"/>
      <p:bldP spid="17" grpId="0"/>
      <p:bldP spid="18" grpId="0"/>
      <p:bldP spid="19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9314" y="624114"/>
            <a:ext cx="11387025" cy="57708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600" b="1" dirty="0">
                <a:solidFill>
                  <a:srgbClr val="C00000"/>
                </a:solidFill>
                <a:cs typeface="B Titr" panose="00000700000000000000" pitchFamily="2" charset="-78"/>
              </a:rPr>
              <a:t>ورزش</a:t>
            </a:r>
          </a:p>
          <a:p>
            <a:pPr marL="457200" indent="-457200" algn="just" rtl="1">
              <a:lnSpc>
                <a:spcPct val="150000"/>
              </a:lnSpc>
            </a:pPr>
            <a:endParaRPr lang="fa-IR" sz="2600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600" b="1" dirty="0">
                <a:cs typeface="B Nazanin" pitchFamily="2" charset="-78"/>
              </a:rPr>
              <a:t>ورزش به شادابی روحیه و سلامت جسم کمک می کند . ورزش های مختلفی وجود دارد . مانند :</a:t>
            </a:r>
          </a:p>
          <a:p>
            <a:pPr marL="541338" indent="-541338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b="1" dirty="0">
                <a:cs typeface="B Nazanin" pitchFamily="2" charset="-78"/>
              </a:rPr>
              <a:t>شنا </a:t>
            </a:r>
          </a:p>
          <a:p>
            <a:pPr marL="541338" indent="-541338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b="1" dirty="0">
                <a:cs typeface="B Nazanin" pitchFamily="2" charset="-78"/>
              </a:rPr>
              <a:t>فوتبال</a:t>
            </a:r>
          </a:p>
          <a:p>
            <a:pPr marL="541338" indent="-541338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b="1" dirty="0">
                <a:cs typeface="B Nazanin" pitchFamily="2" charset="-78"/>
              </a:rPr>
              <a:t>بسکتبال</a:t>
            </a:r>
          </a:p>
          <a:p>
            <a:pPr marL="541338" indent="-541338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b="1" dirty="0">
                <a:cs typeface="B Nazanin" pitchFamily="2" charset="-78"/>
              </a:rPr>
              <a:t>والیبال</a:t>
            </a:r>
          </a:p>
          <a:p>
            <a:pPr marL="541338" indent="-541338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b="1" dirty="0">
                <a:cs typeface="B Nazanin" pitchFamily="2" charset="-78"/>
              </a:rPr>
              <a:t>دوچرخه سواری</a:t>
            </a:r>
          </a:p>
          <a:p>
            <a:pPr marL="541338" indent="-541338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b="1" dirty="0">
                <a:cs typeface="B Nazanin" pitchFamily="2" charset="-78"/>
              </a:rPr>
              <a:t>سوارکاری</a:t>
            </a:r>
          </a:p>
          <a:p>
            <a:pPr marL="541338" indent="-541338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b="1" dirty="0">
                <a:cs typeface="B Nazanin" pitchFamily="2" charset="-78"/>
              </a:rPr>
              <a:t>اسکیت </a:t>
            </a:r>
          </a:p>
        </p:txBody>
      </p:sp>
      <p:pic>
        <p:nvPicPr>
          <p:cNvPr id="5" name="Picture 4" descr="wallpaper.www_.nazak_.ir-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285" y="2540001"/>
            <a:ext cx="4836885" cy="373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48542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68686" y="1329357"/>
            <a:ext cx="6631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000" b="1" dirty="0">
                <a:cs typeface="B Nazanin" panose="00000400000000000000" pitchFamily="2" charset="-78"/>
              </a:rPr>
              <a:t>- آشنایی دانش آموز با بعضی از ورزش ها، نرمش ها، لوازم آنها و فایده آنها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97600" y="1857830"/>
            <a:ext cx="5615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000" b="1" dirty="0">
                <a:cs typeface="B Nazanin" panose="00000400000000000000" pitchFamily="2" charset="-78"/>
              </a:rPr>
              <a:t>- اجرای یک حرکت ورزشی توسط دانش آموز بصورت پا نتومیم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84343" y="2372654"/>
            <a:ext cx="28429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000" b="1" dirty="0">
                <a:cs typeface="B Nazanin" panose="00000400000000000000" pitchFamily="2" charset="-78"/>
              </a:rPr>
              <a:t>-  بیان ورزش مورد علاقه 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81256" y="2901992"/>
            <a:ext cx="39024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000" b="1" dirty="0">
                <a:cs typeface="B Nazanin" panose="00000400000000000000" pitchFamily="2" charset="-78"/>
              </a:rPr>
              <a:t>- بازی های ورزشی که در ان مهارت دارند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08799" y="3444977"/>
            <a:ext cx="49027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000" b="1" dirty="0">
                <a:cs typeface="B Nazanin" panose="00000400000000000000" pitchFamily="2" charset="-78"/>
              </a:rPr>
              <a:t>- ترقیب دانش آموزان به انجام ورزش های صبحگاهی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85943" y="760061"/>
            <a:ext cx="2811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>
                <a:solidFill>
                  <a:srgbClr val="FF0000"/>
                </a:solidFill>
                <a:cs typeface="B Titr" panose="00000700000000000000" pitchFamily="2" charset="-78"/>
              </a:rPr>
              <a:t>قسمت اول ( ورزش) </a:t>
            </a:r>
            <a:endParaRPr lang="en-US" sz="24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9" name="Picture 8" descr="wallpaper.www_.nazak_.ir-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" y="722992"/>
            <a:ext cx="4328886" cy="2803979"/>
          </a:xfrm>
          <a:prstGeom prst="rect">
            <a:avLst/>
          </a:prstGeom>
        </p:spPr>
      </p:pic>
      <p:pic>
        <p:nvPicPr>
          <p:cNvPr id="10" name="Picture 9" descr="عکس-فانتزی-درباره-ورزش-عکس-نوشته-ورزشی-عکس-ورزشی-کارتونی-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857" y="3991429"/>
            <a:ext cx="3759200" cy="2199140"/>
          </a:xfrm>
          <a:prstGeom prst="rect">
            <a:avLst/>
          </a:prstGeom>
        </p:spPr>
      </p:pic>
      <p:pic>
        <p:nvPicPr>
          <p:cNvPr id="11" name="Picture 10" descr="عکس-فانتزی-درباره-ورزش-عکس-نوشته-ورزشی-عکس-ورزشی-کارتونی-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5884" y="4078514"/>
            <a:ext cx="3643087" cy="218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43103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100514" y="1873940"/>
            <a:ext cx="3548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>
                <a:solidFill>
                  <a:srgbClr val="FF0000"/>
                </a:solidFill>
                <a:cs typeface="B Titr" panose="00000700000000000000" pitchFamily="2" charset="-78"/>
              </a:rPr>
              <a:t>قسمت دوم  ( بهداشت فردی) </a:t>
            </a:r>
            <a:endParaRPr lang="en-US" sz="24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6" name="Right Bracket 5"/>
          <p:cNvSpPr/>
          <p:nvPr/>
        </p:nvSpPr>
        <p:spPr>
          <a:xfrm>
            <a:off x="11682484" y="2476001"/>
            <a:ext cx="170590" cy="4026352"/>
          </a:xfrm>
          <a:prstGeom prst="rightBracke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44153" y="2660363"/>
            <a:ext cx="6643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دانش آموزان با لوازم شخصی (لیوان-حوله-شانه-مسواک و....)ز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82739" y="3170588"/>
            <a:ext cx="6643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دانش آموزان با شیوه درست مسواک زدن 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82739" y="3715125"/>
            <a:ext cx="6643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دانش آموزان با شیوه استفاده از آب خوری مدرسه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03838" y="4227955"/>
            <a:ext cx="7249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دانش آموزان با دست شویی مدرسه و شستن دستها با آب و صابون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62905" y="4805595"/>
            <a:ext cx="7249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دانش آموزان با مربی بهداشت و وظایف او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18544" y="5382059"/>
            <a:ext cx="7249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دانش آموزان با مربی بهداشت و وظایف او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75897" y="5944286"/>
            <a:ext cx="7249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یادآوری این مسئله که پاکیزگی نشانه ایمان است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12" name="Picture 11" descr="12-1_thum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679" y="624113"/>
            <a:ext cx="4381500" cy="2496457"/>
          </a:xfrm>
          <a:prstGeom prst="rect">
            <a:avLst/>
          </a:prstGeom>
        </p:spPr>
      </p:pic>
      <p:pic>
        <p:nvPicPr>
          <p:cNvPr id="19" name="Picture 18" descr="cartoon-ki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49" y="3236686"/>
            <a:ext cx="4318907" cy="2960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0209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07959" y="2445971"/>
            <a:ext cx="3548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>
                <a:solidFill>
                  <a:srgbClr val="FF0000"/>
                </a:solidFill>
                <a:cs typeface="B Titr" panose="00000700000000000000" pitchFamily="2" charset="-78"/>
              </a:rPr>
              <a:t>قسمت سوم   ( بهداشت جمعی) </a:t>
            </a:r>
            <a:endParaRPr lang="en-US" sz="24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4" name="Right Bracket 3"/>
          <p:cNvSpPr/>
          <p:nvPr/>
        </p:nvSpPr>
        <p:spPr>
          <a:xfrm>
            <a:off x="11478168" y="3402247"/>
            <a:ext cx="184238" cy="2020131"/>
          </a:xfrm>
          <a:prstGeom prst="rightBracke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57951" y="3649559"/>
            <a:ext cx="6643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دانش آموزان با نظافت کلاس ، مدرسه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57951" y="4287021"/>
            <a:ext cx="6643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دانش آموزان با سطل زباله و ریختن زباله در آن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44303" y="4962468"/>
            <a:ext cx="6643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دانش آموزان با نظافت خانه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8" name="Picture 7" descr="38349_13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54" y="653143"/>
            <a:ext cx="3508559" cy="2444296"/>
          </a:xfrm>
          <a:prstGeom prst="rect">
            <a:avLst/>
          </a:prstGeom>
        </p:spPr>
      </p:pic>
      <p:pic>
        <p:nvPicPr>
          <p:cNvPr id="9" name="Picture 8" descr="000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2446" y="711199"/>
            <a:ext cx="3056640" cy="2264230"/>
          </a:xfrm>
          <a:prstGeom prst="rect">
            <a:avLst/>
          </a:prstGeom>
        </p:spPr>
      </p:pic>
      <p:pic>
        <p:nvPicPr>
          <p:cNvPr id="10" name="Picture 9" descr="20110309153758431_bi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069" y="3294743"/>
            <a:ext cx="3053787" cy="2728685"/>
          </a:xfrm>
          <a:prstGeom prst="rect">
            <a:avLst/>
          </a:prstGeom>
        </p:spPr>
      </p:pic>
      <p:pic>
        <p:nvPicPr>
          <p:cNvPr id="11" name="Picture 10" descr="8121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6715" y="3381828"/>
            <a:ext cx="2284451" cy="272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9546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ood-for-Hemorrhoid-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327" y="3585029"/>
            <a:ext cx="4916715" cy="2692400"/>
          </a:xfrm>
          <a:prstGeom prst="rect">
            <a:avLst/>
          </a:prstGeom>
        </p:spPr>
      </p:pic>
      <p:pic>
        <p:nvPicPr>
          <p:cNvPr id="10" name="Picture 9" descr="mofid-mozer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5930" y="3638097"/>
            <a:ext cx="5180013" cy="2571750"/>
          </a:xfrm>
          <a:prstGeom prst="rect">
            <a:avLst/>
          </a:prstGeom>
        </p:spPr>
      </p:pic>
      <p:pic>
        <p:nvPicPr>
          <p:cNvPr id="12" name="Picture 11" descr="Cartoon_Funny_Vegtables_Vector_Www.Torobche.Com_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2343" y="1030514"/>
            <a:ext cx="2326605" cy="2399392"/>
          </a:xfrm>
          <a:prstGeom prst="rect">
            <a:avLst/>
          </a:prstGeom>
        </p:spPr>
      </p:pic>
      <p:pic>
        <p:nvPicPr>
          <p:cNvPr id="13" name="Picture 12" descr="photo_2017-01-04_23-43-4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19670" y="1074057"/>
            <a:ext cx="2127416" cy="215537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528457" y="1899491"/>
            <a:ext cx="3251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قسمت چهارم ( تغذیه)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07489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2747" y="796189"/>
            <a:ext cx="1037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Titr" panose="00000700000000000000" pitchFamily="2" charset="-78"/>
              </a:rPr>
              <a:t>- بدن انسان برای رشد حرکت و سلامتی به مواد غذایی گوناگون نیاز دارد این مواد غذایی در 4 گروه قرار می گیرد</a:t>
            </a:r>
            <a:endParaRPr lang="en-US" sz="2000" b="1" dirty="0">
              <a:cs typeface="B Titr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0838" y="1393532"/>
            <a:ext cx="1037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گروه لبنیات : </a:t>
            </a:r>
            <a:r>
              <a:rPr lang="fa-IR" sz="2000" b="1" dirty="0">
                <a:cs typeface="B Nazanin" panose="00000400000000000000" pitchFamily="2" charset="-78"/>
              </a:rPr>
              <a:t>شیر – کره – ماست – کشک – خامه /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فایده : </a:t>
            </a:r>
            <a:r>
              <a:rPr lang="fa-IR" sz="2000" b="1" dirty="0">
                <a:cs typeface="B Nazanin" panose="00000400000000000000" pitchFamily="2" charset="-78"/>
              </a:rPr>
              <a:t>رشد اسحکام استخوان و دندان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8267" y="1859615"/>
            <a:ext cx="1037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گروه غلات  : </a:t>
            </a:r>
            <a:r>
              <a:rPr lang="fa-IR" sz="2000" b="1" dirty="0">
                <a:cs typeface="B Nazanin" panose="00000400000000000000" pitchFamily="2" charset="-78"/>
              </a:rPr>
              <a:t>گندم – جو – برنج – نخود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فایده : </a:t>
            </a:r>
            <a:r>
              <a:rPr lang="fa-IR" sz="2000" b="1" dirty="0">
                <a:cs typeface="B Nazanin" panose="00000400000000000000" pitchFamily="2" charset="-78"/>
              </a:rPr>
              <a:t>تولید انرژی در بدن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5920" y="2414519"/>
            <a:ext cx="1037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گروه پروتئین  :</a:t>
            </a:r>
            <a:r>
              <a:rPr lang="fa-IR" sz="2000" b="1" dirty="0">
                <a:cs typeface="B Nazanin" panose="00000400000000000000" pitchFamily="2" charset="-78"/>
              </a:rPr>
              <a:t>گوشت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cs typeface="B Nazanin" panose="00000400000000000000" pitchFamily="2" charset="-78"/>
              </a:rPr>
              <a:t>– تخم مرغ – ماهی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فایده : </a:t>
            </a:r>
            <a:r>
              <a:rPr lang="fa-IR" sz="2000" b="1" dirty="0">
                <a:cs typeface="B Nazanin" panose="00000400000000000000" pitchFamily="2" charset="-78"/>
              </a:rPr>
              <a:t>رشد و نمو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0434" y="2911368"/>
            <a:ext cx="1037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گروه ویتامین  سبزی</a:t>
            </a:r>
            <a:r>
              <a:rPr lang="fa-IR" sz="2000" b="1" dirty="0">
                <a:cs typeface="B Nazanin" panose="00000400000000000000" pitchFamily="2" charset="-78"/>
              </a:rPr>
              <a:t> و میوه ها ( پرتقال ، کاهو، هویج و..... )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فایده : </a:t>
            </a:r>
            <a:r>
              <a:rPr lang="fa-IR" sz="2000" b="1" dirty="0">
                <a:cs typeface="B Nazanin" panose="00000400000000000000" pitchFamily="2" charset="-78"/>
              </a:rPr>
              <a:t>تولید انرژی لازم برای بدن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11152167" y="1409342"/>
            <a:ext cx="595956" cy="38429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1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11152167" y="1887564"/>
            <a:ext cx="595956" cy="38429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2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11137653" y="2441810"/>
            <a:ext cx="595956" cy="38429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3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1140792" y="2954911"/>
            <a:ext cx="595956" cy="38429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4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052335" y="3723051"/>
            <a:ext cx="1637731" cy="667558"/>
          </a:xfrm>
          <a:prstGeom prst="rect">
            <a:avLst/>
          </a:prstGeom>
          <a:noFill/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0048326" y="3824256"/>
            <a:ext cx="1792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>
                <a:cs typeface="B Nazanin" panose="00000400000000000000" pitchFamily="2" charset="-78"/>
              </a:rPr>
              <a:t>غذاهای حیوانی 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9229790" y="4104721"/>
            <a:ext cx="68238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946781" y="3928455"/>
            <a:ext cx="424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>
                <a:cs typeface="B Nazanin" panose="00000400000000000000" pitchFamily="2" charset="-78"/>
              </a:rPr>
              <a:t>به خوراکی هایی که از حیوانات بدست می آید 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4261794" y="4176690"/>
            <a:ext cx="68238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214673" y="3962120"/>
            <a:ext cx="30616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>
                <a:cs typeface="B Nazanin" panose="00000400000000000000" pitchFamily="2" charset="-78"/>
              </a:rPr>
              <a:t>کره – تخم مرغ – عسل - گوشت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0037821" y="4776412"/>
            <a:ext cx="1637731" cy="667558"/>
          </a:xfrm>
          <a:prstGeom prst="rect">
            <a:avLst/>
          </a:prstGeom>
          <a:noFill/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10178955" y="4904046"/>
            <a:ext cx="14615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>
                <a:cs typeface="B Nazanin" panose="00000400000000000000" pitchFamily="2" charset="-78"/>
              </a:rPr>
              <a:t>غذاهای گیاهی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17753" y="4875884"/>
            <a:ext cx="4240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>
                <a:cs typeface="B Nazanin" panose="00000400000000000000" pitchFamily="2" charset="-78"/>
              </a:rPr>
              <a:t>به خوراکی هایی که از گیاهان  بدست می آید 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4290823" y="5109605"/>
            <a:ext cx="68238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284404" y="4896460"/>
            <a:ext cx="29537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>
                <a:cs typeface="B Nazanin" panose="00000400000000000000" pitchFamily="2" charset="-78"/>
              </a:rPr>
              <a:t>نان  – برنج – سیب زمینی و...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 flipH="1">
            <a:off x="9258818" y="5089754"/>
            <a:ext cx="68238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957766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 animBg="1"/>
      <p:bldP spid="8" grpId="0" animBg="1"/>
      <p:bldP spid="9" grpId="0" animBg="1"/>
      <p:bldP spid="11" grpId="0" animBg="1"/>
      <p:bldP spid="13" grpId="0" animBg="1"/>
      <p:bldP spid="15" grpId="0"/>
      <p:bldP spid="18" grpId="0"/>
      <p:bldP spid="20" grpId="0"/>
      <p:bldP spid="21" grpId="0" animBg="1"/>
      <p:bldP spid="22" grpId="0"/>
      <p:bldP spid="23" grpId="0"/>
      <p:bldP spid="2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057" y="873234"/>
            <a:ext cx="5756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  <a:cs typeface="B Titr" panose="00000700000000000000" pitchFamily="2" charset="-78"/>
              </a:rPr>
              <a:t>دسته بندی غذاها به 2 گروه مفید و غیر مفید </a:t>
            </a:r>
            <a:endParaRPr lang="en-US" sz="28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868089" y="2173342"/>
            <a:ext cx="2085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>
                <a:cs typeface="B Titr" panose="00000700000000000000" pitchFamily="2" charset="-78"/>
              </a:rPr>
              <a:t>جمع بندی 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5" name="Right Bracket 4"/>
          <p:cNvSpPr/>
          <p:nvPr/>
        </p:nvSpPr>
        <p:spPr>
          <a:xfrm>
            <a:off x="9590530" y="1555752"/>
            <a:ext cx="357116" cy="2598259"/>
          </a:xfrm>
          <a:prstGeom prst="rightBracke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93715" y="1868212"/>
            <a:ext cx="4052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آشنا کردن دانش آموزان با وعده های غذایی 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5099723" y="2182732"/>
            <a:ext cx="68238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5157780" y="2370902"/>
            <a:ext cx="682388" cy="37869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5257855" y="1628325"/>
            <a:ext cx="582315" cy="36336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131614" y="1438011"/>
            <a:ext cx="10565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صبحانه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01485" y="1994953"/>
            <a:ext cx="10565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ناهار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32112" y="2524683"/>
            <a:ext cx="10565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شام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37259" y="3489258"/>
            <a:ext cx="4052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توضیح در مورد اهمیت پرخوری و کم خوری 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41964" y="4660743"/>
            <a:ext cx="4052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4 کار مهمی که برای سلامتی ما لازم است</a:t>
            </a:r>
            <a:endParaRPr lang="en-US" sz="20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6483791" y="4839377"/>
            <a:ext cx="837907" cy="2142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6439676" y="4997652"/>
            <a:ext cx="867501" cy="38692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6493095" y="4247458"/>
            <a:ext cx="782465" cy="35853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6451032" y="5117204"/>
            <a:ext cx="962735" cy="89742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814334" y="4073196"/>
            <a:ext cx="2577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خوردن به اندازه کافی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77010" y="4580055"/>
            <a:ext cx="4102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خوابیدن و استراحت به اندازه کافی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162923" y="5097441"/>
            <a:ext cx="4102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ورزش کردن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32335" y="5698459"/>
            <a:ext cx="4102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شست و شو و نظافت خود و وسایلمان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23" name="Picture 22" descr="danesham248695569ooz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71" y="653142"/>
            <a:ext cx="3947885" cy="365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2353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golestan.BONYAD\Desktop\pyramid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714" y="874913"/>
            <a:ext cx="5587999" cy="536623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5602513" y="2118049"/>
            <a:ext cx="62473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rtl="1">
              <a:lnSpc>
                <a:spcPct val="150000"/>
              </a:lnSpc>
            </a:pPr>
            <a:r>
              <a:rPr lang="fa-IR" sz="2800" b="1" dirty="0">
                <a:solidFill>
                  <a:prstClr val="black"/>
                </a:solidFill>
                <a:cs typeface="B Nazanin" pitchFamily="2" charset="-78"/>
              </a:rPr>
              <a:t>بدن انسان نیاز به همه گروه های مواد غذایی دارد.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87487" y="2268405"/>
            <a:ext cx="10372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  <a:cs typeface="B Titr" panose="00000700000000000000" pitchFamily="2" charset="-78"/>
              </a:rPr>
              <a:t>تست پنجم : راه سالم ماندن و پیشگیری از بیماری</a:t>
            </a:r>
            <a:endParaRPr lang="en-US" sz="28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5" name="Right Bracket 4"/>
          <p:cNvSpPr/>
          <p:nvPr/>
        </p:nvSpPr>
        <p:spPr>
          <a:xfrm>
            <a:off x="11518710" y="3048040"/>
            <a:ext cx="279773" cy="3329275"/>
          </a:xfrm>
          <a:prstGeom prst="rightBracke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89562" y="3048040"/>
            <a:ext cx="6643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دانش آموزان با بیماری و علائم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28148" y="3558265"/>
            <a:ext cx="6643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مراجعه به پزشک هنگام بیماری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28148" y="4102802"/>
            <a:ext cx="6643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استراحت و استفاده به موقع از داروها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49247" y="4615632"/>
            <a:ext cx="7249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راه های پیشگیری از مبتلا شدن به بیماری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08314" y="5193272"/>
            <a:ext cx="7249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استفاده از غذاهای مقوی و آب میوه ها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63953" y="5769736"/>
            <a:ext cx="7249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رعایت بهداشت در هنگام بیماری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12" name="Picture 11" descr="دستهای_کثیف_و_میکروبها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656" y="841830"/>
            <a:ext cx="4187654" cy="2991983"/>
          </a:xfrm>
          <a:prstGeom prst="rect">
            <a:avLst/>
          </a:prstGeom>
        </p:spPr>
      </p:pic>
      <p:pic>
        <p:nvPicPr>
          <p:cNvPr id="14" name="Picture 13" descr="عکس نقاشی کارتونی دکتر (8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6171" y="2931885"/>
            <a:ext cx="2728686" cy="3338285"/>
          </a:xfrm>
          <a:prstGeom prst="rect">
            <a:avLst/>
          </a:prstGeom>
        </p:spPr>
      </p:pic>
      <p:pic>
        <p:nvPicPr>
          <p:cNvPr id="15" name="Picture 14" descr="غف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590" y="3991429"/>
            <a:ext cx="2853981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96635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EFAA1BE5-CF7D-2553-A2EE-ADC66E0AEB28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EDBBD7C1-0791-F94A-6E21-FEB11FE9E782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80B58A66-68D3-7D0B-36FD-5658543F5336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9F6639E-5395-B183-F8B2-B8601396D35D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E21ED6C-55CB-F42D-E370-1014B4B85818}"/>
              </a:ext>
            </a:extLst>
          </p:cNvPr>
          <p:cNvSpPr/>
          <p:nvPr/>
        </p:nvSpPr>
        <p:spPr>
          <a:xfrm>
            <a:off x="6514306" y="421817"/>
            <a:ext cx="5086861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40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B Esfehan" panose="00000700000000000000" pitchFamily="2" charset="-78"/>
              </a:rPr>
              <a:t>ده  ويژگي معلمان</a:t>
            </a:r>
            <a:endParaRPr lang="lrc-Arab-IR" sz="4000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B Esfehan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40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B Esfehan" panose="00000700000000000000" pitchFamily="2" charset="-78"/>
              </a:rPr>
              <a:t> امروزي  </a:t>
            </a:r>
            <a:endParaRPr lang="lrc-Arab-IR" sz="4000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B Esfehan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4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Esfehan" panose="00000700000000000000" pitchFamily="2" charset="-78"/>
              </a:rPr>
              <a:t>از ديدگاه</a:t>
            </a:r>
            <a:r>
              <a:rPr lang="lrc-Arab-IR" sz="4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Esfehan" panose="00000700000000000000" pitchFamily="2" charset="-78"/>
              </a:rPr>
              <a:t> </a:t>
            </a: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lrc-Arab-IR" sz="4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Esfehan" panose="00000700000000000000" pitchFamily="2" charset="-78"/>
              </a:rPr>
              <a:t>سازمان جهانی آموزش</a:t>
            </a: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4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Esfehan" panose="00000700000000000000" pitchFamily="2" charset="-78"/>
              </a:rPr>
              <a:t>يونسكو</a:t>
            </a:r>
            <a:endParaRPr lang="lrc-Arab-IR" sz="4000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B Esfehan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endParaRPr lang="fa-IR" sz="3200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B Esfehan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lrc-Arab-IR" sz="3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B Esfehan" panose="00000700000000000000" pitchFamily="2" charset="-78"/>
              </a:rPr>
              <a:t>تعداد اسلایدها15:</a:t>
            </a:r>
            <a:endParaRPr lang="fa-IR" sz="5400" dirty="0">
              <a:solidFill>
                <a:schemeClr val="accent6">
                  <a:lumMod val="75000"/>
                </a:schemeClr>
              </a:solidFill>
              <a:latin typeface="Calibri" panose="020F0502020204030204"/>
              <a:cs typeface="B Titr" panose="00000700000000000000" pitchFamily="2" charset="-78"/>
            </a:endParaRP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6C134F5E-9DE9-7247-40F4-FA2F9FDE4E4D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3FF85FD0-EA55-FE81-EE33-EC7972D4BC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2023A5E7-8F38-9C92-FA90-B4741C0C7EA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4F00BCA6-8412-8AC8-8073-4A6E8B2B44D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5F02D042-F138-F5F0-6D8A-C6423AFF5C01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58CF9007-7A00-5B1E-1423-F854A6105CCA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B2CC7DBC-E2AD-3744-8BD4-DDFD6B473B2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4C6E0219-DAA4-E75A-7BDF-B62146EA80D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6D202542-8D36-1B63-20F8-DB1568287E3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99DB3F15-F376-3214-907D-06993DCA4B59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C49A37A4-0AB5-9D6D-7DD5-19F43D08DB9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1F6DC57F-CFFC-31EF-76DB-95DEE64EE5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E6DA8663-1783-6DCE-2154-EE4B57D7138E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B0ED1845-DD9C-34BD-465E-81A77DAD86D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DBC0F922-AA4B-3A4E-C12F-B20BD623313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F6C26EC5-2A4A-3F4F-AC1C-3BD1A03175C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29213862-CF46-51B2-337A-415E496C2D6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C9DCA6F4-7FE5-CD0D-6BA4-1019A495891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4A706D7F-072D-BBF9-8AFC-E53280F53BD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CC22B8DC-B42D-84AB-73A1-5B25A93331B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68B1E69C-908A-FD0B-43C0-B3B68DC7C6A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6236C262-32DE-9E43-C28C-230B78EE2A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221D10C2-8125-425E-EC51-83735FAD518A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8BE6109A-F387-0A81-1826-9341714EC416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A129B71D-9062-2A80-F8B6-0C9B3A1CA4B3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EBC4C100-8264-6926-E2F5-2F3414DD5F4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3B25BB17-4FB7-F4C3-6464-DAB9082F20C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87BEC211-1CA2-CF13-6F25-AB6C6AA182D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79024A88-9AA1-FF8F-AFDA-6F3AFE0B148B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86B8C55E-1AB7-20EC-4D0E-E27AEBDB531C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AE749F6A-1988-7F4C-5C26-5DF95D560DEE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F704F06C-EBC0-2A75-1D30-AAE134D554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7B829B28-3C84-17AE-C9AE-909A1D9F524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3B63AA57-F5A9-28A9-EB6D-05C55540878B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5007D8AE-25F9-C7C8-1C70-89E373EF7FC7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7289C76C-52AA-A2FF-CA52-823CA16D455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0E225457-0417-394F-6667-65EF3E1E952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D7F23BAE-1C7C-15B8-AA88-F7E404D41CE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B3C55586-C3FD-D43F-97AF-99BF947EDF1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D2D0DBE2-7F42-45D8-0C84-85145C6247F9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CF254DC3-1F77-08D0-8522-B7044084B2A9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E022CF21-8F60-C6EB-564C-4C69818D25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D4B7D816-FE60-65AD-BFF0-340133FBFFE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865A5BD5-E93F-0F8C-E151-E65E6221D9A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5CEF50E7-3EFE-8B1B-6FD2-007A08BFC52A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8433553B-784E-71B0-4007-0B22E4EF804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DF29B4F4-8CCE-0DCA-8A7D-DA419BEDDF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61B81574-F797-192B-8E66-FD27EDD194C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C866E50A-2797-CC40-8D8B-3DB039132BC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33FEC15D-F49D-2216-4FA6-AC9E7024D85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1FDA69F3-BA53-C4EC-A1FE-FBFF5CD2F4E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A60AA106-A47E-4492-D5B3-1937609A9A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0FD98212-56C3-75AE-81DF-27D1E964D5A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7F37A6A4-5C0A-4FA9-26E0-2714F1B87FE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A00354BF-DD3A-B7F5-5487-7F52B70AB68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B5CF52D5-F3B3-856F-8A7A-26FBC43AC61F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192F81D3-F29D-791D-9604-5DD6F1669AF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5EDB626D-9F83-2012-B9B8-69D89900409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DD994AA4-243A-629D-CC25-1D1A11D9F914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42557571-F657-90CC-BA62-E71CE2DCAC71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EAA010E7-B65C-8E30-7A08-A5E668DAA0C6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6E5E40C3-68FA-41DB-AD54-A748B54631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B4CDE03D-0828-56BA-0E36-87ABAD540C9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030C3D60-FF04-D416-4DB6-0A3D6DA2DF6B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5D3205FD-44C0-4D26-764C-9D975B17D5F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935D6687-3332-72E0-313A-9819D77B3A1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C38286E6-A6FB-F66F-BEC7-47D5A68B01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415BF4DF-94EF-9DBE-1404-08FC1F6661E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73B81EC1-62CF-7B92-70BB-FC2620F1F681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1F5E9A9A-ABD1-C506-A4B0-5458938A73E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28013B64-28B1-3A36-2119-C7C17BED670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0329AE88-7442-A8F2-6BDF-9FC8EBC26A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56FE334E-B51E-2386-E95A-9C17B1A57BD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BC899DAF-F0A4-3348-6E87-943CB317FA7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BAD623C3-429F-FAE0-ECDD-96CD2057D49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78FCD54E-72C8-78DF-2137-6A880744D94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8BDBA351-1E95-33F2-5F26-4B06385E1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547" y="4236112"/>
            <a:ext cx="2050152" cy="20716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38754ED-92F1-B55D-02E6-76760F4FA3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983" y="4310998"/>
            <a:ext cx="2207355" cy="21193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A child with glasses leaning on a stack of books&#10;&#10;Description automatically generated">
            <a:extLst>
              <a:ext uri="{FF2B5EF4-FFF2-40B4-BE49-F238E27FC236}">
                <a16:creationId xmlns:a16="http://schemas.microsoft.com/office/drawing/2014/main" id="{BFC668BB-4580-D510-F3E1-BA0B05DA3A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750" y="634740"/>
            <a:ext cx="3318133" cy="37116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9700" y="2502815"/>
            <a:ext cx="10372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  <a:cs typeface="B Titr" panose="00000700000000000000" pitchFamily="2" charset="-78"/>
              </a:rPr>
              <a:t>تست ششم : رعایت موارد ایمنی </a:t>
            </a:r>
            <a:endParaRPr lang="en-US" sz="28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4" name="Right Bracket 3"/>
          <p:cNvSpPr/>
          <p:nvPr/>
        </p:nvSpPr>
        <p:spPr>
          <a:xfrm>
            <a:off x="11464120" y="3518686"/>
            <a:ext cx="334364" cy="2824308"/>
          </a:xfrm>
          <a:prstGeom prst="rightBracke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9562" y="3627869"/>
            <a:ext cx="6643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با وسایل مکان های خطرناک در رعایت موارد ایمنی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28148" y="4138094"/>
            <a:ext cx="6643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با خطر دویدن و احتمال آسیب و صدمه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28148" y="4682631"/>
            <a:ext cx="6643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دانش آموزان با قوانین عبور مرور در خیابان 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49247" y="5195461"/>
            <a:ext cx="7249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با نحوه درست نشستن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08314" y="5773101"/>
            <a:ext cx="7249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با مراکز کمک رسانی ( هلال احمر – آتش نشانی – اورژانس)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10" name="Picture 9" descr="136-760x4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802" y="711200"/>
            <a:ext cx="2985227" cy="1788886"/>
          </a:xfrm>
          <a:prstGeom prst="rect">
            <a:avLst/>
          </a:prstGeom>
        </p:spPr>
      </p:pic>
      <p:pic>
        <p:nvPicPr>
          <p:cNvPr id="11" name="Picture 10" descr="kidplayingfire1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5086" y="4471599"/>
            <a:ext cx="3004457" cy="1784058"/>
          </a:xfrm>
          <a:prstGeom prst="rect">
            <a:avLst/>
          </a:prstGeom>
        </p:spPr>
      </p:pic>
      <p:pic>
        <p:nvPicPr>
          <p:cNvPr id="12" name="Picture 11" descr="مصرف-دارو-کودکان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5657" y="2202010"/>
            <a:ext cx="2569029" cy="231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25789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3421" y="739192"/>
            <a:ext cx="11178072" cy="34317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rtl="1">
              <a:lnSpc>
                <a:spcPct val="150000"/>
              </a:lnSpc>
            </a:pPr>
            <a:r>
              <a:rPr lang="fa-IR" sz="2600" b="1" dirty="0">
                <a:solidFill>
                  <a:prstClr val="black"/>
                </a:solidFill>
                <a:cs typeface="B Nazanin" pitchFamily="2" charset="-78"/>
              </a:rPr>
              <a:t>باید از کارهای خطرناک  و غیر ایمن دوری کنیم تا همیشه سالم بمانیم .</a:t>
            </a:r>
          </a:p>
          <a:p>
            <a:pPr lvl="0" algn="just" rtl="1">
              <a:lnSpc>
                <a:spcPct val="150000"/>
              </a:lnSpc>
            </a:pPr>
            <a:endParaRPr lang="fa-IR" sz="2600" b="1" dirty="0">
              <a:solidFill>
                <a:prstClr val="black"/>
              </a:solidFill>
              <a:cs typeface="B Nazanin" pitchFamily="2" charset="-78"/>
            </a:endParaRPr>
          </a:p>
          <a:p>
            <a:pPr lvl="0" algn="just" rtl="1">
              <a:lnSpc>
                <a:spcPct val="200000"/>
              </a:lnSpc>
            </a:pPr>
            <a:r>
              <a:rPr lang="fa-IR" sz="2600" b="1" dirty="0">
                <a:solidFill>
                  <a:prstClr val="black"/>
                </a:solidFill>
                <a:cs typeface="B Nazanin" pitchFamily="2" charset="-78"/>
              </a:rPr>
              <a:t>در زمانی که حادثه بدی اتفاق می افتد ، می توانیم از یکی از سازمان های زیر کمک بگیریم :</a:t>
            </a:r>
          </a:p>
          <a:p>
            <a:pPr lvl="0" algn="just" rtl="1">
              <a:lnSpc>
                <a:spcPct val="200000"/>
              </a:lnSpc>
            </a:pPr>
            <a:r>
              <a:rPr lang="fa-IR" sz="2400" b="1" dirty="0">
                <a:solidFill>
                  <a:prstClr val="black"/>
                </a:solidFill>
                <a:cs typeface="B Nazanin" pitchFamily="2" charset="-78"/>
              </a:rPr>
              <a:t>اورژانس تهران  115    	     آتش نشانی  125	           پلیس  110		         هلال احمر  112</a:t>
            </a:r>
          </a:p>
          <a:p>
            <a:pPr lvl="0" algn="just" rtl="1">
              <a:lnSpc>
                <a:spcPct val="150000"/>
              </a:lnSpc>
            </a:pPr>
            <a:endParaRPr lang="fa-IR" sz="2600" b="1" dirty="0">
              <a:solidFill>
                <a:prstClr val="black"/>
              </a:solidFill>
              <a:cs typeface="B Nazanin" pitchFamily="2" charset="-78"/>
            </a:endParaRPr>
          </a:p>
        </p:txBody>
      </p:sp>
      <p:pic>
        <p:nvPicPr>
          <p:cNvPr id="3" name="Picture 2" descr="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0114" y="3672114"/>
            <a:ext cx="2049689" cy="2569029"/>
          </a:xfrm>
          <a:prstGeom prst="rect">
            <a:avLst/>
          </a:prstGeom>
        </p:spPr>
      </p:pic>
      <p:pic>
        <p:nvPicPr>
          <p:cNvPr id="1026" name="Picture 2" descr="E:\aval\oloom\3سالم باش\5246878_2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34538" y="3889827"/>
            <a:ext cx="1999862" cy="1901373"/>
          </a:xfrm>
          <a:prstGeom prst="rect">
            <a:avLst/>
          </a:prstGeom>
          <a:noFill/>
        </p:spPr>
      </p:pic>
      <p:pic>
        <p:nvPicPr>
          <p:cNvPr id="1027" name="Picture 3" descr="E:\aval\oloom\3سالم باش\IMG125905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4971" y="3719285"/>
            <a:ext cx="1928586" cy="2304144"/>
          </a:xfrm>
          <a:prstGeom prst="rect">
            <a:avLst/>
          </a:prstGeom>
          <a:noFill/>
        </p:spPr>
      </p:pic>
      <p:pic>
        <p:nvPicPr>
          <p:cNvPr id="1028" name="Picture 4" descr="E:\aval\oloom\3سالم باش\IMG135105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5695" y="3889828"/>
            <a:ext cx="2092306" cy="184989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9700" y="1966339"/>
            <a:ext cx="10372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  <a:cs typeface="B Titr" panose="00000700000000000000" pitchFamily="2" charset="-78"/>
              </a:rPr>
              <a:t>تست هفتم : خواب و استراحت به موقع </a:t>
            </a:r>
            <a:endParaRPr lang="en-US" sz="28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Right Bracket 2"/>
          <p:cNvSpPr/>
          <p:nvPr/>
        </p:nvSpPr>
        <p:spPr>
          <a:xfrm>
            <a:off x="11464120" y="2644631"/>
            <a:ext cx="334364" cy="2292044"/>
          </a:xfrm>
          <a:prstGeom prst="rightBracke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89562" y="2753814"/>
            <a:ext cx="6643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دانش آموزان با زمان خواب 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28148" y="3264039"/>
            <a:ext cx="6643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دانش آموزان با کارهایی که باید قبل از خواب انجام بدهد 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28148" y="3808576"/>
            <a:ext cx="6643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دانش آموزان با عادات درست خوابیدن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21961" y="4438702"/>
            <a:ext cx="7249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- آشنایی دانش اموزان با فواید خواب و استراحت به موقع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2050" name="Picture 2" descr="E:\aval\oloom\3سالم باش\hygiene-for-ki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854" y="1854428"/>
            <a:ext cx="4565146" cy="28482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943898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5CF0AF-C856-B5C1-BE42-826D739C9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605C102-0E0C-4D60-68A5-D16AB9EC25D4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5F30102-50C1-4A91-6CC1-D11325EC3811}"/>
              </a:ext>
            </a:extLst>
          </p:cNvPr>
          <p:cNvSpPr/>
          <p:nvPr/>
        </p:nvSpPr>
        <p:spPr>
          <a:xfrm>
            <a:off x="6514306" y="456249"/>
            <a:ext cx="5086861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2C01989-C940-9EC4-B9DF-9B9E03055B93}"/>
              </a:ext>
            </a:extLst>
          </p:cNvPr>
          <p:cNvSpPr/>
          <p:nvPr/>
        </p:nvSpPr>
        <p:spPr>
          <a:xfrm>
            <a:off x="829444" y="350109"/>
            <a:ext cx="5266557" cy="6216651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dirty="0">
                <a:latin typeface="Bradley Hand ITC" panose="03070402050302030203" pitchFamily="66" charset="0"/>
              </a:rPr>
              <a:t>end</a:t>
            </a:r>
          </a:p>
        </p:txBody>
      </p:sp>
      <p:grpSp>
        <p:nvGrpSpPr>
          <p:cNvPr id="7" name="Group 10">
            <a:extLst>
              <a:ext uri="{FF2B5EF4-FFF2-40B4-BE49-F238E27FC236}">
                <a16:creationId xmlns:a16="http://schemas.microsoft.com/office/drawing/2014/main" id="{F91AA070-6163-E480-1A49-CF47ABA6A573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8" name="Group 11">
              <a:extLst>
                <a:ext uri="{FF2B5EF4-FFF2-40B4-BE49-F238E27FC236}">
                  <a16:creationId xmlns:a16="http://schemas.microsoft.com/office/drawing/2014/main" id="{E1FB0FCE-B065-4A8F-22FC-F37D0B5CA6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3101" name="Oval 3100">
                <a:extLst>
                  <a:ext uri="{FF2B5EF4-FFF2-40B4-BE49-F238E27FC236}">
                    <a16:creationId xmlns:a16="http://schemas.microsoft.com/office/drawing/2014/main" id="{8B636B58-5E4D-8CA8-FBBA-487151EF725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102" name="Oval 3101">
                <a:extLst>
                  <a:ext uri="{FF2B5EF4-FFF2-40B4-BE49-F238E27FC236}">
                    <a16:creationId xmlns:a16="http://schemas.microsoft.com/office/drawing/2014/main" id="{9D32A535-3011-84D2-B936-1298AE9F196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103" name="Rectangle: Rounded Corners 3102">
                <a:extLst>
                  <a:ext uri="{FF2B5EF4-FFF2-40B4-BE49-F238E27FC236}">
                    <a16:creationId xmlns:a16="http://schemas.microsoft.com/office/drawing/2014/main" id="{0A63DD00-7F6D-2D23-FDD6-8382B6D8F431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104" name="Rectangle: Rounded Corners 3103">
                <a:extLst>
                  <a:ext uri="{FF2B5EF4-FFF2-40B4-BE49-F238E27FC236}">
                    <a16:creationId xmlns:a16="http://schemas.microsoft.com/office/drawing/2014/main" id="{9A50925D-33F4-CB6E-415F-67F14AA09B0A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9" name="Group 12">
              <a:extLst>
                <a:ext uri="{FF2B5EF4-FFF2-40B4-BE49-F238E27FC236}">
                  <a16:creationId xmlns:a16="http://schemas.microsoft.com/office/drawing/2014/main" id="{D3C92561-D9DA-6BCC-9B2E-B5F337D128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3082" name="Oval 3081">
                <a:extLst>
                  <a:ext uri="{FF2B5EF4-FFF2-40B4-BE49-F238E27FC236}">
                    <a16:creationId xmlns:a16="http://schemas.microsoft.com/office/drawing/2014/main" id="{A9276B6F-FF3C-AC53-2896-12005DAC9F39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83" name="Oval 3082">
                <a:extLst>
                  <a:ext uri="{FF2B5EF4-FFF2-40B4-BE49-F238E27FC236}">
                    <a16:creationId xmlns:a16="http://schemas.microsoft.com/office/drawing/2014/main" id="{F6FADAA4-0589-D96C-F13E-E21EBD8671D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84" name="Rectangle: Rounded Corners 3083">
                <a:extLst>
                  <a:ext uri="{FF2B5EF4-FFF2-40B4-BE49-F238E27FC236}">
                    <a16:creationId xmlns:a16="http://schemas.microsoft.com/office/drawing/2014/main" id="{79E72D61-7B99-94A8-ABE6-C53372AD7D4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100" name="Rectangle: Rounded Corners 3099">
                <a:extLst>
                  <a:ext uri="{FF2B5EF4-FFF2-40B4-BE49-F238E27FC236}">
                    <a16:creationId xmlns:a16="http://schemas.microsoft.com/office/drawing/2014/main" id="{1B8D758C-C33E-55D7-81AB-7AF99C314CE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11" name="Group 13">
              <a:extLst>
                <a:ext uri="{FF2B5EF4-FFF2-40B4-BE49-F238E27FC236}">
                  <a16:creationId xmlns:a16="http://schemas.microsoft.com/office/drawing/2014/main" id="{B539CF9C-ECBF-4D26-72EA-E6A9A54B77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3077" name="Oval 3076">
                <a:extLst>
                  <a:ext uri="{FF2B5EF4-FFF2-40B4-BE49-F238E27FC236}">
                    <a16:creationId xmlns:a16="http://schemas.microsoft.com/office/drawing/2014/main" id="{A122DC5B-BBD7-F366-0D8B-5942D281F4DD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78" name="Oval 3077">
                <a:extLst>
                  <a:ext uri="{FF2B5EF4-FFF2-40B4-BE49-F238E27FC236}">
                    <a16:creationId xmlns:a16="http://schemas.microsoft.com/office/drawing/2014/main" id="{0E98AD24-3F45-78B2-AB09-911AC215174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79" name="Rectangle: Rounded Corners 3078">
                <a:extLst>
                  <a:ext uri="{FF2B5EF4-FFF2-40B4-BE49-F238E27FC236}">
                    <a16:creationId xmlns:a16="http://schemas.microsoft.com/office/drawing/2014/main" id="{0B22ECA5-3BDE-8A7B-7DE9-3BEAD159C4C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80" name="Rectangle: Rounded Corners 3079">
                <a:extLst>
                  <a:ext uri="{FF2B5EF4-FFF2-40B4-BE49-F238E27FC236}">
                    <a16:creationId xmlns:a16="http://schemas.microsoft.com/office/drawing/2014/main" id="{0C0039C2-2DB1-FD26-8626-67D057643EB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12" name="Group 14">
              <a:extLst>
                <a:ext uri="{FF2B5EF4-FFF2-40B4-BE49-F238E27FC236}">
                  <a16:creationId xmlns:a16="http://schemas.microsoft.com/office/drawing/2014/main" id="{8A31B0EC-5827-3A42-312E-70D37D595C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3072" name="Oval 3071">
                <a:extLst>
                  <a:ext uri="{FF2B5EF4-FFF2-40B4-BE49-F238E27FC236}">
                    <a16:creationId xmlns:a16="http://schemas.microsoft.com/office/drawing/2014/main" id="{98AFB478-074D-F7C1-C72E-46836C4CA2C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73" name="Oval 3072">
                <a:extLst>
                  <a:ext uri="{FF2B5EF4-FFF2-40B4-BE49-F238E27FC236}">
                    <a16:creationId xmlns:a16="http://schemas.microsoft.com/office/drawing/2014/main" id="{9A8CB050-C2EC-2B3B-CB98-8D8EF2C34381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75" name="Rectangle: Rounded Corners 3074">
                <a:extLst>
                  <a:ext uri="{FF2B5EF4-FFF2-40B4-BE49-F238E27FC236}">
                    <a16:creationId xmlns:a16="http://schemas.microsoft.com/office/drawing/2014/main" id="{33859C1B-FAD4-9701-2654-5B7251C64F07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76" name="Rectangle: Rounded Corners 3075">
                <a:extLst>
                  <a:ext uri="{FF2B5EF4-FFF2-40B4-BE49-F238E27FC236}">
                    <a16:creationId xmlns:a16="http://schemas.microsoft.com/office/drawing/2014/main" id="{667A9F03-F9F1-5FFF-D456-335CEF5BC00E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13" name="Group 15">
              <a:extLst>
                <a:ext uri="{FF2B5EF4-FFF2-40B4-BE49-F238E27FC236}">
                  <a16:creationId xmlns:a16="http://schemas.microsoft.com/office/drawing/2014/main" id="{2F3705D3-27D7-33BB-41B1-11E8CECCFF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EE98CCA7-D17A-ACE6-2066-ACA7F296598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5" name="Oval 124">
                <a:extLst>
                  <a:ext uri="{FF2B5EF4-FFF2-40B4-BE49-F238E27FC236}">
                    <a16:creationId xmlns:a16="http://schemas.microsoft.com/office/drawing/2014/main" id="{49CF4155-119B-5D1E-748C-820F7E953AC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6" name="Rectangle: Rounded Corners 125">
                <a:extLst>
                  <a:ext uri="{FF2B5EF4-FFF2-40B4-BE49-F238E27FC236}">
                    <a16:creationId xmlns:a16="http://schemas.microsoft.com/office/drawing/2014/main" id="{1C1294A1-BC0B-CEB2-5339-5FF5939E73D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7" name="Rectangle: Rounded Corners 126">
                <a:extLst>
                  <a:ext uri="{FF2B5EF4-FFF2-40B4-BE49-F238E27FC236}">
                    <a16:creationId xmlns:a16="http://schemas.microsoft.com/office/drawing/2014/main" id="{4ACF2135-3003-9773-BA03-F54F1DB923E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14" name="Group 16">
              <a:extLst>
                <a:ext uri="{FF2B5EF4-FFF2-40B4-BE49-F238E27FC236}">
                  <a16:creationId xmlns:a16="http://schemas.microsoft.com/office/drawing/2014/main" id="{F996C02F-CBF0-E8BE-E9B4-76712D409C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120" name="Oval 119">
                <a:extLst>
                  <a:ext uri="{FF2B5EF4-FFF2-40B4-BE49-F238E27FC236}">
                    <a16:creationId xmlns:a16="http://schemas.microsoft.com/office/drawing/2014/main" id="{D7F3CCE5-79D6-9622-36CD-9E94231C9BC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1" name="Oval 120">
                <a:extLst>
                  <a:ext uri="{FF2B5EF4-FFF2-40B4-BE49-F238E27FC236}">
                    <a16:creationId xmlns:a16="http://schemas.microsoft.com/office/drawing/2014/main" id="{D79C6CB6-1898-4F99-C28D-543BA9688EB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2" name="Rectangle: Rounded Corners 121">
                <a:extLst>
                  <a:ext uri="{FF2B5EF4-FFF2-40B4-BE49-F238E27FC236}">
                    <a16:creationId xmlns:a16="http://schemas.microsoft.com/office/drawing/2014/main" id="{9D4625A3-8342-5B2C-7258-0D9939DAD997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3" name="Rectangle: Rounded Corners 122">
                <a:extLst>
                  <a:ext uri="{FF2B5EF4-FFF2-40B4-BE49-F238E27FC236}">
                    <a16:creationId xmlns:a16="http://schemas.microsoft.com/office/drawing/2014/main" id="{842C48D0-38AC-B0A2-68F3-17310C09479E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15" name="Group 17">
              <a:extLst>
                <a:ext uri="{FF2B5EF4-FFF2-40B4-BE49-F238E27FC236}">
                  <a16:creationId xmlns:a16="http://schemas.microsoft.com/office/drawing/2014/main" id="{AE30387F-EDC5-05E2-7A55-A42A53AECB9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116" name="Oval 115">
                <a:extLst>
                  <a:ext uri="{FF2B5EF4-FFF2-40B4-BE49-F238E27FC236}">
                    <a16:creationId xmlns:a16="http://schemas.microsoft.com/office/drawing/2014/main" id="{25B17711-12AD-C463-E633-E08D5506D8F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17" name="Oval 116">
                <a:extLst>
                  <a:ext uri="{FF2B5EF4-FFF2-40B4-BE49-F238E27FC236}">
                    <a16:creationId xmlns:a16="http://schemas.microsoft.com/office/drawing/2014/main" id="{53FAD30B-0AA1-E158-1B5B-0CE2B888E58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18" name="Rectangle: Rounded Corners 117">
                <a:extLst>
                  <a:ext uri="{FF2B5EF4-FFF2-40B4-BE49-F238E27FC236}">
                    <a16:creationId xmlns:a16="http://schemas.microsoft.com/office/drawing/2014/main" id="{4E9A01C1-2251-FD24-DA1C-DBB49F14397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19" name="Rectangle: Rounded Corners 118">
                <a:extLst>
                  <a:ext uri="{FF2B5EF4-FFF2-40B4-BE49-F238E27FC236}">
                    <a16:creationId xmlns:a16="http://schemas.microsoft.com/office/drawing/2014/main" id="{5899A658-2652-64F7-CFC7-10FEDF58B8C7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16" name="Group 18">
              <a:extLst>
                <a:ext uri="{FF2B5EF4-FFF2-40B4-BE49-F238E27FC236}">
                  <a16:creationId xmlns:a16="http://schemas.microsoft.com/office/drawing/2014/main" id="{FFDF0F00-3352-897B-CC87-CF63ECDB8A9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112" name="Oval 111">
                <a:extLst>
                  <a:ext uri="{FF2B5EF4-FFF2-40B4-BE49-F238E27FC236}">
                    <a16:creationId xmlns:a16="http://schemas.microsoft.com/office/drawing/2014/main" id="{87F1A9FA-244B-270C-DA16-8DF6EF62A5FA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53CAD397-6AFE-ED02-B050-7E942C31224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14" name="Rectangle: Rounded Corners 113">
                <a:extLst>
                  <a:ext uri="{FF2B5EF4-FFF2-40B4-BE49-F238E27FC236}">
                    <a16:creationId xmlns:a16="http://schemas.microsoft.com/office/drawing/2014/main" id="{8B60443A-0B03-DBD9-E275-DF369AE565E3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15" name="Rectangle: Rounded Corners 114">
                <a:extLst>
                  <a:ext uri="{FF2B5EF4-FFF2-40B4-BE49-F238E27FC236}">
                    <a16:creationId xmlns:a16="http://schemas.microsoft.com/office/drawing/2014/main" id="{7E93AE4C-AC9C-B00D-8846-21CA757D4DF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17" name="Group 19">
              <a:extLst>
                <a:ext uri="{FF2B5EF4-FFF2-40B4-BE49-F238E27FC236}">
                  <a16:creationId xmlns:a16="http://schemas.microsoft.com/office/drawing/2014/main" id="{A8FD58AE-AE15-20CE-AACF-2F62F09FC6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61389AC2-08BA-DE3C-2677-5DD031844714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44823C72-63EE-B40E-3FE1-6D7264278E30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10" name="Rectangle: Rounded Corners 109">
                <a:extLst>
                  <a:ext uri="{FF2B5EF4-FFF2-40B4-BE49-F238E27FC236}">
                    <a16:creationId xmlns:a16="http://schemas.microsoft.com/office/drawing/2014/main" id="{EF21165B-BA22-280A-BE37-606241F29D7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11" name="Rectangle: Rounded Corners 110">
                <a:extLst>
                  <a:ext uri="{FF2B5EF4-FFF2-40B4-BE49-F238E27FC236}">
                    <a16:creationId xmlns:a16="http://schemas.microsoft.com/office/drawing/2014/main" id="{AD9F6D5F-6300-BA14-F155-F96E45EA4F3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18" name="Group 20">
              <a:extLst>
                <a:ext uri="{FF2B5EF4-FFF2-40B4-BE49-F238E27FC236}">
                  <a16:creationId xmlns:a16="http://schemas.microsoft.com/office/drawing/2014/main" id="{630474C7-7143-1120-ED75-B87C2D0371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EB3298F4-0AE9-DAA3-408B-CBC30B8D266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F374C920-9A75-4ADB-80C7-C0B785B359A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6" name="Rectangle: Rounded Corners 105">
                <a:extLst>
                  <a:ext uri="{FF2B5EF4-FFF2-40B4-BE49-F238E27FC236}">
                    <a16:creationId xmlns:a16="http://schemas.microsoft.com/office/drawing/2014/main" id="{814C6A3F-9FCA-38EE-F98C-137281A76D5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7" name="Rectangle: Rounded Corners 106">
                <a:extLst>
                  <a:ext uri="{FF2B5EF4-FFF2-40B4-BE49-F238E27FC236}">
                    <a16:creationId xmlns:a16="http://schemas.microsoft.com/office/drawing/2014/main" id="{48EF6C94-18E6-F6CB-42E1-EBB015C50C6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19" name="Group 21">
              <a:extLst>
                <a:ext uri="{FF2B5EF4-FFF2-40B4-BE49-F238E27FC236}">
                  <a16:creationId xmlns:a16="http://schemas.microsoft.com/office/drawing/2014/main" id="{FD3654D4-58F6-6C6F-6953-839BF8209E6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6623E342-273A-BBDC-7B02-9A8F0F799AE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3BDB4AE7-DEAD-729E-D990-7DBA58BEAD6B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2" name="Rectangle: Rounded Corners 101">
                <a:extLst>
                  <a:ext uri="{FF2B5EF4-FFF2-40B4-BE49-F238E27FC236}">
                    <a16:creationId xmlns:a16="http://schemas.microsoft.com/office/drawing/2014/main" id="{C216AC30-0B57-68AD-FD7A-09B4022DE0B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3" name="Rectangle: Rounded Corners 102">
                <a:extLst>
                  <a:ext uri="{FF2B5EF4-FFF2-40B4-BE49-F238E27FC236}">
                    <a16:creationId xmlns:a16="http://schemas.microsoft.com/office/drawing/2014/main" id="{95418E0E-1637-EEAE-B0B2-E12EC0512ED9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20" name="Group 22">
              <a:extLst>
                <a:ext uri="{FF2B5EF4-FFF2-40B4-BE49-F238E27FC236}">
                  <a16:creationId xmlns:a16="http://schemas.microsoft.com/office/drawing/2014/main" id="{00313F95-2B99-166F-C160-6F5B56FA08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3333DBD9-B1AE-5B2C-E783-31220B3FC8C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3D94B426-03CF-36AF-F77C-8E06B9195690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8" name="Rectangle: Rounded Corners 97">
                <a:extLst>
                  <a:ext uri="{FF2B5EF4-FFF2-40B4-BE49-F238E27FC236}">
                    <a16:creationId xmlns:a16="http://schemas.microsoft.com/office/drawing/2014/main" id="{0EA7C323-530B-B57E-A652-A1C18E429DCA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9" name="Rectangle: Rounded Corners 98">
                <a:extLst>
                  <a:ext uri="{FF2B5EF4-FFF2-40B4-BE49-F238E27FC236}">
                    <a16:creationId xmlns:a16="http://schemas.microsoft.com/office/drawing/2014/main" id="{C53B7A36-B75D-3EAA-DE51-52A3BFE23BD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21" name="Group 23">
              <a:extLst>
                <a:ext uri="{FF2B5EF4-FFF2-40B4-BE49-F238E27FC236}">
                  <a16:creationId xmlns:a16="http://schemas.microsoft.com/office/drawing/2014/main" id="{C5EE5613-59D0-956D-5E6A-2056CA9D0D4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600DC59B-F6A7-C2CE-743C-F445D486CE7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4B9D44EF-07E9-DCBE-172B-E62757D7C65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4" name="Rectangle: Rounded Corners 93">
                <a:extLst>
                  <a:ext uri="{FF2B5EF4-FFF2-40B4-BE49-F238E27FC236}">
                    <a16:creationId xmlns:a16="http://schemas.microsoft.com/office/drawing/2014/main" id="{E8F918FB-5AB4-ADFA-608B-7E651AFBE747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5" name="Rectangle: Rounded Corners 94">
                <a:extLst>
                  <a:ext uri="{FF2B5EF4-FFF2-40B4-BE49-F238E27FC236}">
                    <a16:creationId xmlns:a16="http://schemas.microsoft.com/office/drawing/2014/main" id="{5DAB1A03-B655-8474-B403-4D3492E4770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22" name="Group 24">
              <a:extLst>
                <a:ext uri="{FF2B5EF4-FFF2-40B4-BE49-F238E27FC236}">
                  <a16:creationId xmlns:a16="http://schemas.microsoft.com/office/drawing/2014/main" id="{D273F520-CB81-25A7-DE67-D71FEE95C55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ED0C7CFA-2F0D-BEBD-4F80-FE08BC2BC2E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F18F96BC-90F7-64FD-539D-B84D035806D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0" name="Rectangle: Rounded Corners 89">
                <a:extLst>
                  <a:ext uri="{FF2B5EF4-FFF2-40B4-BE49-F238E27FC236}">
                    <a16:creationId xmlns:a16="http://schemas.microsoft.com/office/drawing/2014/main" id="{AC179D90-BF45-8887-DCB8-376533E7CC93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1" name="Rectangle: Rounded Corners 90">
                <a:extLst>
                  <a:ext uri="{FF2B5EF4-FFF2-40B4-BE49-F238E27FC236}">
                    <a16:creationId xmlns:a16="http://schemas.microsoft.com/office/drawing/2014/main" id="{4CEAF339-2559-4A9C-5F0C-ED99FC94744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23" name="Group 25">
              <a:extLst>
                <a:ext uri="{FF2B5EF4-FFF2-40B4-BE49-F238E27FC236}">
                  <a16:creationId xmlns:a16="http://schemas.microsoft.com/office/drawing/2014/main" id="{C9B696A9-5986-679F-1C9E-AC910636E79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E149A63E-0BAE-C78E-960B-EEEAA7DDB38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44A17491-E63D-834F-58FC-52F5F9D89CD4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D594D179-D9EB-12F6-36C7-EA62CC915C8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7" name="Rectangle: Rounded Corners 86">
                <a:extLst>
                  <a:ext uri="{FF2B5EF4-FFF2-40B4-BE49-F238E27FC236}">
                    <a16:creationId xmlns:a16="http://schemas.microsoft.com/office/drawing/2014/main" id="{F1B783FD-E7B0-8F2A-97E4-8FC74615A5B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pic>
        <p:nvPicPr>
          <p:cNvPr id="29" name="Picture 28" descr="A city with a fountain and a bridge&#10;&#10;Description automatically generated">
            <a:extLst>
              <a:ext uri="{FF2B5EF4-FFF2-40B4-BE49-F238E27FC236}">
                <a16:creationId xmlns:a16="http://schemas.microsoft.com/office/drawing/2014/main" id="{02059A14-9108-9D84-AE5F-C67DF856DB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274" y="704510"/>
            <a:ext cx="4292215" cy="53432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2" name="Picture 31" descr="A statue of a person in a city&#10;&#10;Description automatically generated">
            <a:extLst>
              <a:ext uri="{FF2B5EF4-FFF2-40B4-BE49-F238E27FC236}">
                <a16:creationId xmlns:a16="http://schemas.microsoft.com/office/drawing/2014/main" id="{F592F608-B194-9FE4-5B41-EF9D0384F6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337" y="4047358"/>
            <a:ext cx="4075007" cy="21201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C6B797F-28A0-586E-4EDE-D3642B3819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713" y="611881"/>
            <a:ext cx="4472459" cy="1981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811218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21A548-C8E0-8F0C-3EE0-CC44C6776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644079BB-ABA2-3E0C-B6F0-44C273900E79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4B052463-0E75-3EFE-2469-9A7BE67B9C1E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25C78013-1EB1-4FB8-7705-5BB4AD1F280C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4FE4AC1-95F0-D6E3-0B6E-96484A2B561D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B7FF174-138E-F4CE-B12F-2149BABACAAF}"/>
              </a:ext>
            </a:extLst>
          </p:cNvPr>
          <p:cNvSpPr/>
          <p:nvPr/>
        </p:nvSpPr>
        <p:spPr>
          <a:xfrm>
            <a:off x="6514306" y="456249"/>
            <a:ext cx="5086861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 rtl="1">
              <a:defRPr/>
            </a:pPr>
            <a:endParaRPr lang="lrc-Arab-IR" sz="2800" dirty="0">
              <a:solidFill>
                <a:srgbClr val="0000FF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algn="ctr" defTabSz="685783" rtl="1">
              <a:defRPr/>
            </a:pPr>
            <a:endParaRPr lang="lrc-Arab-IR" sz="2800" dirty="0">
              <a:solidFill>
                <a:srgbClr val="0000FF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algn="ctr" defTabSz="685783" rtl="1">
              <a:defRPr/>
            </a:pPr>
            <a:endParaRPr lang="lrc-Arab-IR" sz="2800" dirty="0">
              <a:solidFill>
                <a:srgbClr val="0000FF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algn="ctr" defTabSz="685783" rtl="1">
              <a:defRPr/>
            </a:pPr>
            <a:endParaRPr lang="lrc-Arab-IR" sz="2800" dirty="0">
              <a:solidFill>
                <a:srgbClr val="0000FF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algn="ctr" defTabSz="685783" rtl="1">
              <a:defRPr/>
            </a:pPr>
            <a:endParaRPr lang="lrc-Arab-IR" sz="2800" dirty="0">
              <a:solidFill>
                <a:srgbClr val="0000FF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algn="ctr" defTabSz="685783" rtl="1">
              <a:defRPr/>
            </a:pPr>
            <a:endParaRPr lang="lrc-Arab-IR" sz="2800" dirty="0">
              <a:solidFill>
                <a:srgbClr val="0000FF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algn="ctr" defTabSz="685783" rtl="1">
              <a:defRPr/>
            </a:pPr>
            <a:endParaRPr lang="lrc-Arab-IR" sz="2800" dirty="0">
              <a:solidFill>
                <a:srgbClr val="0000FF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algn="ctr" defTabSz="685783" rtl="1">
              <a:defRPr/>
            </a:pPr>
            <a:endParaRPr lang="lrc-Arab-IR" sz="2800" dirty="0">
              <a:solidFill>
                <a:srgbClr val="0000FF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algn="ctr" defTabSz="685783" rtl="1">
              <a:defRPr/>
            </a:pPr>
            <a:endParaRPr lang="lrc-Arab-IR" sz="2800" dirty="0">
              <a:solidFill>
                <a:srgbClr val="0000FF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algn="ctr" defTabSz="685783" rtl="1">
              <a:defRPr/>
            </a:pPr>
            <a:endParaRPr lang="lrc-Arab-IR" sz="2800" dirty="0">
              <a:solidFill>
                <a:srgbClr val="0000FF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algn="ctr" defTabSz="685783" rtl="1">
              <a:defRPr/>
            </a:pPr>
            <a:r>
              <a:rPr lang="lrc-Arab-IR" sz="2800" dirty="0">
                <a:solidFill>
                  <a:srgbClr val="0000FF"/>
                </a:solidFill>
                <a:latin typeface="Calibri" panose="020F0502020204030204"/>
                <a:cs typeface="B Titr" panose="00000700000000000000" pitchFamily="2" charset="-78"/>
              </a:rPr>
              <a:t>ده آموزه یونسکو</a:t>
            </a: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A7B5BEDB-1364-2E23-57F3-88A46FD6EB5C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14DE9E82-EAF0-1DE7-90F3-A4B1A3853C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0B388070-3249-65F1-AE32-53BC0BF2F74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1FCA3867-DD42-6886-39A4-C9C70E2E7807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0C8BC57B-8D34-6CB2-5431-464C6CA9BD7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82DE3C51-0B1F-5D97-08E0-9D24735CADA6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591B20E0-1026-71C6-3509-0F025C5879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C22713F3-36D1-BF9A-665C-9236745309F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37A9FA78-122F-1659-A009-B6F28B53BA30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09592400-3D5A-899F-1605-871F55D2AE91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D3C55BBF-2BD9-9A42-0AA3-EC5E9F41449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A34301D2-742E-770A-8825-73394FBC0AE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7F8C1185-3235-4215-22E5-EE2FB3D4F14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7A6D1B9C-0C87-681C-07E1-0922B6BF9561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9B2B72DB-29DD-A48E-553B-5763595D1B67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7768AF5F-0803-3D3C-A1FE-1412EB8E7BA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B971D4CC-81A9-538A-AE40-7F34D6AE7A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94ADA4F0-2D9A-B701-8147-B5A1DDFEA3A4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45EDFF9E-0032-982D-2147-0CCC16038801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BBBABB2C-B38B-2147-196E-921E55B8561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CEE72133-C9C0-16D1-6EC2-49ABCD09924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426249CB-C298-0F7F-6B9E-5CCE3F7C40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D69419EC-F8A8-BD11-8BAB-FBA96E8B54AE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3994B8BB-E51D-1D7B-EE15-DF6E5478B71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5ABB191A-091B-1335-B1A4-2854F242F2A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BF4F4C5C-2D4E-6651-D4BE-2462A2667A7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C2458681-AA1A-EC91-BB5A-8E9BB96AFC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757FF9E1-A045-B5AF-DC80-4393A99DFD8E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15D605DE-6D29-F19B-16B9-532FB275704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C9056162-B412-6D17-E009-A4E3BB4C35E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07924379-97CF-BC62-4DC4-962B7286AF06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2AE91DE0-1101-EC55-92D0-F83421F9A0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91833348-EAD8-7F61-5788-A99D59B386C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3467CF2B-8497-2EC8-31A4-FF74CD231E3D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286464EE-8FB9-BC21-A3D4-EE38B30BDFC7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FC816D34-2429-4F1D-274C-AB8F2D31741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FE07341D-C15E-A790-65EB-1B3B665C887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3E5421AF-AD10-2DC5-F3A8-D6BEC6D96773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4F285EBB-BD08-F458-061E-EEF4D1B0C513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47E7AC7F-1F08-65B4-CB4C-19084B2F88E9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491FB4B8-608F-6A43-4F8F-F16F0DA92A9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D25B5C43-A686-2941-B130-3593BBA72B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B1323C62-F82A-8A3B-1D52-E1F029E33B33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860E4A5-FF2F-1F38-1C38-442BE25A4E44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2B64E20B-AB31-44AC-1759-B1837F3FE289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58DE6DFB-4BA2-3618-6D79-D62B3C97EAE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725809B8-4304-4982-E8FC-C83110DC88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1333524C-0D9A-396C-C843-571F32D202E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7BC86D41-7B27-26DC-51B3-1CD3032FA6E3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DBB8ABDB-2458-E8DB-FD61-B317E7F3D38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AEB5733C-DEAA-197B-CBB7-701DAC8DE3DA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D04D2CFA-2571-354A-101E-9C806065E2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5D6E863B-2CA6-6868-94B6-55FEB2A6A68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F9BD1F32-25D4-F6CC-5DD4-7360A0071A9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8D5C340F-BC8E-BB59-270A-71AD82C1EC3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36C7D43E-C8C0-B39A-70F5-57B4E4A86F1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C03732BA-B5DC-B8B1-5E86-72FEF4723D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5BD24296-A7BF-AEE1-26E0-3A4CAA31DEA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6849B8D0-4744-32C5-D4C8-307BC588F9A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994E4790-3D2F-BB96-648E-A69C7017463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1D9CBF44-A26B-5289-7CB4-7CB26A73A80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10C16AD8-3075-53C7-EB84-B3FA37D66B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8AC22C05-3C0B-261A-0C72-018C364ABC94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C12BA94C-C971-7B6B-C331-7D79B57EE58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FD9CD774-6362-1D60-EB44-70171456C29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B027D6F1-7F47-E58D-D1B9-887BE3B38AD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FFB6AA39-DE67-C73A-5686-3E0CD2C5824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D6222CE5-48D0-E52D-A00A-72B1622C520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10F98B72-8A9D-CB06-BDB3-A0B02F543C00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3F4D37BC-47A0-7400-0D90-A1CDB51BC1D9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06DCF23F-D501-8B29-EAA5-1C4B31D12AA9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2C48B129-670F-8D28-7E1A-791D927C5C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046F1987-2302-0D70-E0B5-1181AB62C74D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B6350691-5092-7115-BF76-5DB4C50F707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E683F032-7019-0238-4682-0778CB7206A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6AA2C373-59E0-3F8A-54D0-C96960A5A9C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8161155C-B8CE-DDCD-7F86-2C1FDB41BAE9}"/>
              </a:ext>
            </a:extLst>
          </p:cNvPr>
          <p:cNvSpPr/>
          <p:nvPr/>
        </p:nvSpPr>
        <p:spPr>
          <a:xfrm>
            <a:off x="873225" y="5641957"/>
            <a:ext cx="7484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lrc-Arab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0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A72202-3084-FDDB-5563-E590FEE88F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562" y="3053601"/>
            <a:ext cx="4625631" cy="24704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 descr="A person with a beard and turban&#10;&#10;Description automatically generated">
            <a:extLst>
              <a:ext uri="{FF2B5EF4-FFF2-40B4-BE49-F238E27FC236}">
                <a16:creationId xmlns:a16="http://schemas.microsoft.com/office/drawing/2014/main" id="{4478E0F0-8BE6-6769-D324-49F2C566EB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973" y="810765"/>
            <a:ext cx="3759048" cy="37590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1B3EC2-2D09-4CE9-2BC8-607847EDD0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400" y="860515"/>
            <a:ext cx="4162097" cy="1903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343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3A315-D510-1650-8840-2880825428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79F5DF96-D078-17EE-9AAC-A00D62C5C70D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1DCF5706-396B-DEBF-9BD6-4D4BF41DB227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9174A99-CF8A-7477-C3B4-2A5BEDE683D6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CF0469F-1A37-7738-5723-BF13DBD24D95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6C91C68-FBB0-2530-7487-FC7F9400D87C}"/>
              </a:ext>
            </a:extLst>
          </p:cNvPr>
          <p:cNvSpPr/>
          <p:nvPr/>
        </p:nvSpPr>
        <p:spPr>
          <a:xfrm>
            <a:off x="6612928" y="326605"/>
            <a:ext cx="5086861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416E596B-E08E-3042-F494-63CE006EF447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CE3691CA-5755-6316-BE90-FA7F1F6204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60D2E4FC-FFF4-403F-483F-6391AAAC2884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B7C15451-1B04-0C45-30BD-1A5AF1D0261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1EB0383C-C88C-8F1F-3619-0B2BAD59D01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591A6F10-7C8D-E9DF-DB0B-99FB75D2A71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21F0D584-98C5-C627-E41D-B90A39B157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DB721116-2F83-1E6D-D8F3-34C744092C9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6B629F94-1C38-8601-1E47-CA7288DA237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4E54365D-93B8-7C08-BEDA-FE644FE608D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101FB350-838C-A335-EA82-88575A52D66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0B4CCAE9-1651-DECC-C100-7728BF7B2C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ACF00809-EEB7-DDEF-C237-B8EA4844FB8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C8B079D0-59B8-172F-3002-DB07A849A9C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88465B73-3C39-22CF-E68C-2900A8B7FD1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1E86E9F9-278D-AAF4-6F2F-97C9CC38959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DED5CD80-AC48-7BD1-06CF-7D87A45E84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E22DEE22-4767-77B8-2F43-EBDE8129E75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8462E0C2-4F20-CA68-85D4-A26E175F019D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4BEB4041-0D22-1906-E48C-DCE20C5AF38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A565CA4C-AF94-3DA0-C3BD-D34EAF581F6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6518AAD1-1A69-347E-057D-5A1332AC35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BD7EF966-3B17-0CDF-CD53-1BC97D6F311D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7D14E4E9-A25A-E4BC-4398-7F943BADCA5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C2E3F8D3-6B53-04B7-D4F0-FEA113F4FA7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B7543E97-1D7A-20EC-CF7B-CBB3CE2D8C8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546F40E2-B6D3-7ED0-191C-43E28A9984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2A3D3333-5284-749E-3F07-6075173BC44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99510F8A-6933-7675-72E4-E44D10B3CC3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77192D95-9537-B6D8-D1B7-21627B57E45C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2758F57F-BF6A-F72C-0E11-C23C785406E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CB10911B-831B-3E63-2B0B-CE757E7E25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65714FA2-213A-D260-060C-56B0F375F4B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95AEC325-CF2F-EBDC-0A94-1B301DFC937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119C0960-97A8-3A5A-8A90-88FC8CA8291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7C6DB104-F1A2-87B3-BBC3-1A2CDDC7E94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ACF85C26-1756-D285-3D8A-8CC654B915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7CF42503-79F4-361D-7AC8-CD0A00A3AB6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7F4F828C-D93D-4B06-D2C6-23A22F8764B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04261C8C-CB1B-6699-CC0F-D41B74C9B81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F4FE3F31-2986-4E72-3396-6E0D41F055E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0CA04193-314B-88E5-895D-5DC5651B3A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DB60232C-69F6-A5A8-64F4-2363EDD9E4E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683C9C7A-BF71-60E1-0475-103E32A0EFD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37D1DAA6-D698-91E9-E1F7-7123A88482E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0BEC085F-DF9A-FD1E-4411-0E4D2D0CC73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59552B74-8DCE-A323-735B-1F7F69F799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8F0E9BBE-A0E8-6D8C-75C5-6070E23BFB6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AE60BD69-1D25-321C-E2B3-31F004B722B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A959A956-0127-8600-93EC-473F3E14F87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6164E767-5AAA-D660-D3BD-1BD99E4E9EE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38A712E9-079E-453A-0B88-8FE3D21863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46A930DE-9161-C269-C966-8CCFAB64433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9B452D2-64F2-07FE-51A1-2DA0691CC7F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33B9B6E7-19CE-D3BB-C930-4D43B2F42C0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5D32C8DA-8DD8-90AA-12C4-1FDF798F8AA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77764FB1-7A40-CF47-729C-EBD8BFBDE6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6C891B86-F033-DAE8-294A-452C0D7D7FA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1A05581B-D812-9D3F-EC22-3A92838E2B1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FDDE0A92-E7C2-831A-DFC7-9928C2DD1C9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6F0A5FF3-99CD-B372-738E-C02D965C3F1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A86F87F2-FB27-00CF-86A7-ABC2DD67DD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96BB65C9-1246-5E95-3462-E4692E02100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7103D837-DB0F-6B46-0B03-A38AB79CA8B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FEA7FC3F-46E6-2694-FF10-EEECB468ECC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A0E42C48-99F4-B1E8-E320-06F847293A9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A4F760D7-49BA-BEA7-1E7D-0E5C29C3CF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48714D8B-D054-1EA3-C7B7-72B92C3C3CD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54361724-215E-4A8D-93EF-70D262A346C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150096B0-D96E-55A4-E1F3-F7C54119252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C5BC8CAF-3EBE-052E-9EA0-B39A258107D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FC549A88-C7B1-CABF-E4EB-F7B6401D75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B86BB6FF-1270-FEF9-57DB-D23D3C5B964A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5FA93C68-4CF6-C1A1-B79F-071CBC7C080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57913CA8-1F1F-53D1-E7BE-BDEC5DD4DB2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0C348973-7B4C-0E35-AFA4-214BE02B7FBF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4A5011C0-D010-E173-C3C0-E84EBD147860}"/>
              </a:ext>
            </a:extLst>
          </p:cNvPr>
          <p:cNvSpPr/>
          <p:nvPr/>
        </p:nvSpPr>
        <p:spPr>
          <a:xfrm>
            <a:off x="873225" y="5641957"/>
            <a:ext cx="7484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lrc-Arab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1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89D638-E878-6614-2A3B-13021EC368DF}"/>
              </a:ext>
            </a:extLst>
          </p:cNvPr>
          <p:cNvSpPr txBox="1"/>
          <p:nvPr/>
        </p:nvSpPr>
        <p:spPr>
          <a:xfrm>
            <a:off x="953642" y="819511"/>
            <a:ext cx="4823327" cy="4128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2800" dirty="0">
                <a:solidFill>
                  <a:srgbClr val="FF000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📙</a:t>
            </a:r>
            <a:r>
              <a:rPr lang="fa-IR" sz="4400" dirty="0">
                <a:solidFill>
                  <a:srgbClr val="7030A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درس اول:</a:t>
            </a:r>
            <a:endParaRPr lang="fa-IR" sz="24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defTabSz="914377" rtl="1">
              <a:lnSpc>
                <a:spcPct val="107000"/>
              </a:lnSpc>
              <a:spcAft>
                <a:spcPts val="800"/>
              </a:spcAft>
              <a:defRPr/>
            </a:pPr>
            <a:r>
              <a:rPr lang="fa-IR" sz="3200" dirty="0">
                <a:latin typeface="Calibri" panose="020F0502020204030204" pitchFamily="34" charset="0"/>
                <a:ea typeface="Calibri" panose="020F0502020204030204" pitchFamily="34" charset="0"/>
                <a:cs typeface="B Koodak" panose="00000700000000000000" pitchFamily="2" charset="-78"/>
              </a:rPr>
              <a:t>1-    معلمان موفق امروزي</a:t>
            </a:r>
            <a:endParaRPr lang="lrc-Arab-IR" sz="3200" dirty="0">
              <a:latin typeface="Calibri" panose="020F0502020204030204" pitchFamily="34" charset="0"/>
              <a:ea typeface="Calibri" panose="020F0502020204030204" pitchFamily="34" charset="0"/>
              <a:cs typeface="B Koodak" panose="00000700000000000000" pitchFamily="2" charset="-78"/>
            </a:endParaRPr>
          </a:p>
          <a:p>
            <a:pPr algn="ctr" defTabSz="914377" rtl="1">
              <a:lnSpc>
                <a:spcPct val="107000"/>
              </a:lnSpc>
              <a:spcAft>
                <a:spcPts val="800"/>
              </a:spcAft>
              <a:defRPr/>
            </a:pPr>
            <a:r>
              <a:rPr lang="fa-IR" sz="3200" dirty="0">
                <a:latin typeface="Calibri" panose="020F0502020204030204" pitchFamily="34" charset="0"/>
                <a:ea typeface="Calibri" panose="020F0502020204030204" pitchFamily="34" charset="0"/>
                <a:cs typeface="B Koodak" panose="00000700000000000000" pitchFamily="2" charset="-78"/>
              </a:rPr>
              <a:t>  آماده اند بگويند :</a:t>
            </a:r>
          </a:p>
          <a:p>
            <a:pPr algn="ctr" defTabSz="914377" rtl="1">
              <a:lnSpc>
                <a:spcPct val="107000"/>
              </a:lnSpc>
              <a:spcAft>
                <a:spcPts val="800"/>
              </a:spcAft>
              <a:defRPr/>
            </a:pPr>
            <a:r>
              <a:rPr lang="fa-IR" sz="6000" dirty="0">
                <a:solidFill>
                  <a:srgbClr val="003300"/>
                </a:solidFill>
                <a:latin typeface="Calibri" panose="020F0502020204030204" pitchFamily="34" charset="0"/>
                <a:ea typeface="Calibri" panose="020F0502020204030204" pitchFamily="34" charset="0"/>
                <a:cs typeface="B Esfehan" panose="00000700000000000000" pitchFamily="2" charset="-78"/>
              </a:rPr>
              <a:t> </a:t>
            </a:r>
            <a:r>
              <a:rPr lang="fa-IR" sz="4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Koodak" panose="00000700000000000000" pitchFamily="2" charset="-78"/>
              </a:rPr>
              <a:t>ما </a:t>
            </a:r>
            <a:r>
              <a:rPr lang="lrc-Arab-IR" sz="4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Koodak" panose="00000700000000000000" pitchFamily="2" charset="-78"/>
              </a:rPr>
              <a:t>هم </a:t>
            </a:r>
            <a:r>
              <a:rPr lang="fa-IR" sz="4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Koodak" panose="00000700000000000000" pitchFamily="2" charset="-78"/>
              </a:rPr>
              <a:t>نمي دانيم اما باهم </a:t>
            </a:r>
          </a:p>
          <a:p>
            <a:pPr algn="ctr" defTabSz="914377" rtl="1">
              <a:lnSpc>
                <a:spcPct val="107000"/>
              </a:lnSpc>
              <a:spcAft>
                <a:spcPts val="800"/>
              </a:spcAft>
              <a:defRPr/>
            </a:pPr>
            <a:r>
              <a:rPr lang="fa-IR" sz="4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Koodak" panose="00000700000000000000" pitchFamily="2" charset="-78"/>
              </a:rPr>
              <a:t>مي آموزيم.</a:t>
            </a:r>
            <a:endParaRPr lang="fa-IR" sz="60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B Koodak" panose="00000700000000000000" pitchFamily="2" charset="-78"/>
            </a:endParaRPr>
          </a:p>
        </p:txBody>
      </p:sp>
      <p:pic>
        <p:nvPicPr>
          <p:cNvPr id="6" name="Picture 5" descr="A child with glasses leaning on a stack of books&#10;&#10;Description automatically generated">
            <a:extLst>
              <a:ext uri="{FF2B5EF4-FFF2-40B4-BE49-F238E27FC236}">
                <a16:creationId xmlns:a16="http://schemas.microsoft.com/office/drawing/2014/main" id="{75C8F53A-F7A6-4FE1-CAED-B225E8356A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839" y="889504"/>
            <a:ext cx="3932588" cy="43990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933832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3A315-D510-1650-8840-2880825428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79F5DF96-D078-17EE-9AAC-A00D62C5C70D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1DCF5706-396B-DEBF-9BD6-4D4BF41DB227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9174A99-CF8A-7477-C3B4-2A5BEDE683D6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CF0469F-1A37-7738-5723-BF13DBD24D95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6C91C68-FBB0-2530-7487-FC7F9400D87C}"/>
              </a:ext>
            </a:extLst>
          </p:cNvPr>
          <p:cNvSpPr/>
          <p:nvPr/>
        </p:nvSpPr>
        <p:spPr>
          <a:xfrm>
            <a:off x="6514306" y="456249"/>
            <a:ext cx="5086861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416E596B-E08E-3042-F494-63CE006EF447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CE3691CA-5755-6316-BE90-FA7F1F6204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60D2E4FC-FFF4-403F-483F-6391AAAC2884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B7C15451-1B04-0C45-30BD-1A5AF1D0261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1EB0383C-C88C-8F1F-3619-0B2BAD59D01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591A6F10-7C8D-E9DF-DB0B-99FB75D2A71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21F0D584-98C5-C627-E41D-B90A39B157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DB721116-2F83-1E6D-D8F3-34C744092C9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6B629F94-1C38-8601-1E47-CA7288DA237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4E54365D-93B8-7C08-BEDA-FE644FE608D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101FB350-838C-A335-EA82-88575A52D66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0B4CCAE9-1651-DECC-C100-7728BF7B2C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ACF00809-EEB7-DDEF-C237-B8EA4844FB8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C8B079D0-59B8-172F-3002-DB07A849A9C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88465B73-3C39-22CF-E68C-2900A8B7FD1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1E86E9F9-278D-AAF4-6F2F-97C9CC38959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DED5CD80-AC48-7BD1-06CF-7D87A45E84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E22DEE22-4767-77B8-2F43-EBDE8129E75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8462E0C2-4F20-CA68-85D4-A26E175F019D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4BEB4041-0D22-1906-E48C-DCE20C5AF38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A565CA4C-AF94-3DA0-C3BD-D34EAF581F6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6518AAD1-1A69-347E-057D-5A1332AC35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BD7EF966-3B17-0CDF-CD53-1BC97D6F311D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7D14E4E9-A25A-E4BC-4398-7F943BADCA5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C2E3F8D3-6B53-04B7-D4F0-FEA113F4FA7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B7543E97-1D7A-20EC-CF7B-CBB3CE2D8C8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546F40E2-B6D3-7ED0-191C-43E28A9984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2A3D3333-5284-749E-3F07-6075173BC44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99510F8A-6933-7675-72E4-E44D10B3CC3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77192D95-9537-B6D8-D1B7-21627B57E45C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2758F57F-BF6A-F72C-0E11-C23C785406E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CB10911B-831B-3E63-2B0B-CE757E7E25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65714FA2-213A-D260-060C-56B0F375F4B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95AEC325-CF2F-EBDC-0A94-1B301DFC937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119C0960-97A8-3A5A-8A90-88FC8CA8291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7C6DB104-F1A2-87B3-BBC3-1A2CDDC7E94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ACF85C26-1756-D285-3D8A-8CC654B915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7CF42503-79F4-361D-7AC8-CD0A00A3AB6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7F4F828C-D93D-4B06-D2C6-23A22F8764B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04261C8C-CB1B-6699-CC0F-D41B74C9B81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F4FE3F31-2986-4E72-3396-6E0D41F055E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0CA04193-314B-88E5-895D-5DC5651B3A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DB60232C-69F6-A5A8-64F4-2363EDD9E4E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683C9C7A-BF71-60E1-0475-103E32A0EFD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37D1DAA6-D698-91E9-E1F7-7123A88482E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0BEC085F-DF9A-FD1E-4411-0E4D2D0CC73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59552B74-8DCE-A323-735B-1F7F69F799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8F0E9BBE-A0E8-6D8C-75C5-6070E23BFB6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AE60BD69-1D25-321C-E2B3-31F004B722B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A959A956-0127-8600-93EC-473F3E14F87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6164E767-5AAA-D660-D3BD-1BD99E4E9EE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38A712E9-079E-453A-0B88-8FE3D21863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46A930DE-9161-C269-C966-8CCFAB64433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9B452D2-64F2-07FE-51A1-2DA0691CC7F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33B9B6E7-19CE-D3BB-C930-4D43B2F42C0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5D32C8DA-8DD8-90AA-12C4-1FDF798F8AA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77764FB1-7A40-CF47-729C-EBD8BFBDE6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6C891B86-F033-DAE8-294A-452C0D7D7FA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1A05581B-D812-9D3F-EC22-3A92838E2B1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FDDE0A92-E7C2-831A-DFC7-9928C2DD1C9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6F0A5FF3-99CD-B372-738E-C02D965C3F1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A86F87F2-FB27-00CF-86A7-ABC2DD67DD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96BB65C9-1246-5E95-3462-E4692E02100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7103D837-DB0F-6B46-0B03-A38AB79CA8B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FEA7FC3F-46E6-2694-FF10-EEECB468ECC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A0E42C48-99F4-B1E8-E320-06F847293A9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A4F760D7-49BA-BEA7-1E7D-0E5C29C3CF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48714D8B-D054-1EA3-C7B7-72B92C3C3CD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54361724-215E-4A8D-93EF-70D262A346C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150096B0-D96E-55A4-E1F3-F7C54119252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C5BC8CAF-3EBE-052E-9EA0-B39A258107D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FC549A88-C7B1-CABF-E4EB-F7B6401D75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B86BB6FF-1270-FEF9-57DB-D23D3C5B964A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5FA93C68-4CF6-C1A1-B79F-071CBC7C080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57913CA8-1F1F-53D1-E7BE-BDEC5DD4DB2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0C348973-7B4C-0E35-AFA4-214BE02B7FBF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4A5011C0-D010-E173-C3C0-E84EBD147860}"/>
              </a:ext>
            </a:extLst>
          </p:cNvPr>
          <p:cNvSpPr/>
          <p:nvPr/>
        </p:nvSpPr>
        <p:spPr>
          <a:xfrm>
            <a:off x="873225" y="5641957"/>
            <a:ext cx="7484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lrc-Arab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2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89D638-E878-6614-2A3B-13021EC368DF}"/>
              </a:ext>
            </a:extLst>
          </p:cNvPr>
          <p:cNvSpPr txBox="1"/>
          <p:nvPr/>
        </p:nvSpPr>
        <p:spPr>
          <a:xfrm>
            <a:off x="953642" y="819512"/>
            <a:ext cx="4823327" cy="3728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2800" dirty="0">
                <a:solidFill>
                  <a:srgbClr val="FF000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📙</a:t>
            </a:r>
            <a:r>
              <a:rPr lang="fa-IR" sz="4400" dirty="0">
                <a:solidFill>
                  <a:srgbClr val="7030A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درس دوم:</a:t>
            </a:r>
            <a:endParaRPr lang="fa-IR" sz="24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2-   معلمان امروزي مي دانند:</a:t>
            </a: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در وهله نخست معلم دانش آموزان هستند،</a:t>
            </a: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dirty="0"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a-IR" sz="3200" dirty="0">
                <a:solidFill>
                  <a:srgbClr val="FF0000"/>
                </a:solidFill>
                <a:latin typeface="Times New Roman" panose="02020603050405020304" pitchFamily="18" charset="0"/>
                <a:cs typeface="B Elham" panose="00000400000000000000" pitchFamily="2" charset="-78"/>
              </a:rPr>
              <a:t>نه معلم كتب درسي</a:t>
            </a:r>
            <a:endParaRPr lang="fa-IR" sz="4400" dirty="0">
              <a:solidFill>
                <a:srgbClr val="FF0000"/>
              </a:solidFill>
              <a:ea typeface="Calibri" panose="020F0502020204030204" pitchFamily="34" charset="0"/>
              <a:cs typeface="B Elham" panose="00000400000000000000" pitchFamily="2" charset="-78"/>
            </a:endParaRPr>
          </a:p>
        </p:txBody>
      </p:sp>
      <p:pic>
        <p:nvPicPr>
          <p:cNvPr id="9" name="Picture 8" descr="A stack of books with earbuds&#10;&#10;Description automatically generated">
            <a:extLst>
              <a:ext uri="{FF2B5EF4-FFF2-40B4-BE49-F238E27FC236}">
                <a16:creationId xmlns:a16="http://schemas.microsoft.com/office/drawing/2014/main" id="{C849D4BE-4B20-3C8D-B459-24535DCB32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532" y="833940"/>
            <a:ext cx="4571101" cy="473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5564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3A315-D510-1650-8840-2880825428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79F5DF96-D078-17EE-9AAC-A00D62C5C70D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1DCF5706-396B-DEBF-9BD6-4D4BF41DB227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9174A99-CF8A-7477-C3B4-2A5BEDE683D6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CF0469F-1A37-7738-5723-BF13DBD24D95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6C91C68-FBB0-2530-7487-FC7F9400D87C}"/>
              </a:ext>
            </a:extLst>
          </p:cNvPr>
          <p:cNvSpPr/>
          <p:nvPr/>
        </p:nvSpPr>
        <p:spPr>
          <a:xfrm>
            <a:off x="6514306" y="456249"/>
            <a:ext cx="5086861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  <a:p>
            <a:pPr algn="ctr" rtl="1" eaLnBrk="1" hangingPunct="1"/>
            <a:endParaRPr lang="fa-IR" altLang="fa-IR" sz="2800" dirty="0">
              <a:solidFill>
                <a:srgbClr val="313A1A"/>
              </a:solidFill>
              <a:latin typeface="Kristen ITC" panose="03050502040202030202" pitchFamily="66" charset="0"/>
              <a:cs typeface="2  Esfehan" panose="00000700000000000000" pitchFamily="2" charset="-78"/>
            </a:endParaRP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416E596B-E08E-3042-F494-63CE006EF447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CE3691CA-5755-6316-BE90-FA7F1F6204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60D2E4FC-FFF4-403F-483F-6391AAAC2884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B7C15451-1B04-0C45-30BD-1A5AF1D0261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1EB0383C-C88C-8F1F-3619-0B2BAD59D01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591A6F10-7C8D-E9DF-DB0B-99FB75D2A71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21F0D584-98C5-C627-E41D-B90A39B157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DB721116-2F83-1E6D-D8F3-34C744092C91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6B629F94-1C38-8601-1E47-CA7288DA237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4E54365D-93B8-7C08-BEDA-FE644FE608D0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101FB350-838C-A335-EA82-88575A52D66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0B4CCAE9-1651-DECC-C100-7728BF7B2C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ACF00809-EEB7-DDEF-C237-B8EA4844FB8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C8B079D0-59B8-172F-3002-DB07A849A9C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88465B73-3C39-22CF-E68C-2900A8B7FD1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1E86E9F9-278D-AAF4-6F2F-97C9CC38959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DED5CD80-AC48-7BD1-06CF-7D87A45E84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E22DEE22-4767-77B8-2F43-EBDE8129E75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8462E0C2-4F20-CA68-85D4-A26E175F019D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4BEB4041-0D22-1906-E48C-DCE20C5AF38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A565CA4C-AF94-3DA0-C3BD-D34EAF581F6D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6518AAD1-1A69-347E-057D-5A1332AC35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BD7EF966-3B17-0CDF-CD53-1BC97D6F311D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7D14E4E9-A25A-E4BC-4398-7F943BADCA55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C2E3F8D3-6B53-04B7-D4F0-FEA113F4FA7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B7543E97-1D7A-20EC-CF7B-CBB3CE2D8C8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546F40E2-B6D3-7ED0-191C-43E28A9984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2A3D3333-5284-749E-3F07-6075173BC44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99510F8A-6933-7675-72E4-E44D10B3CC3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77192D95-9537-B6D8-D1B7-21627B57E45C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2758F57F-BF6A-F72C-0E11-C23C785406E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CB10911B-831B-3E63-2B0B-CE757E7E25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65714FA2-213A-D260-060C-56B0F375F4B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95AEC325-CF2F-EBDC-0A94-1B301DFC937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119C0960-97A8-3A5A-8A90-88FC8CA8291E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7C6DB104-F1A2-87B3-BBC3-1A2CDDC7E94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ACF85C26-1756-D285-3D8A-8CC654B915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7CF42503-79F4-361D-7AC8-CD0A00A3AB6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7F4F828C-D93D-4B06-D2C6-23A22F8764BF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04261C8C-CB1B-6699-CC0F-D41B74C9B81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F4FE3F31-2986-4E72-3396-6E0D41F055E3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0CA04193-314B-88E5-895D-5DC5651B3A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DB60232C-69F6-A5A8-64F4-2363EDD9E4E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683C9C7A-BF71-60E1-0475-103E32A0EFD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37D1DAA6-D698-91E9-E1F7-7123A88482E4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0BEC085F-DF9A-FD1E-4411-0E4D2D0CC73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59552B74-8DCE-A323-735B-1F7F69F799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8F0E9BBE-A0E8-6D8C-75C5-6070E23BFB6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AE60BD69-1D25-321C-E2B3-31F004B722B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A959A956-0127-8600-93EC-473F3E14F872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6164E767-5AAA-D660-D3BD-1BD99E4E9EE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38A712E9-079E-453A-0B88-8FE3D21863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46A930DE-9161-C269-C966-8CCFAB64433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9B452D2-64F2-07FE-51A1-2DA0691CC7F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33B9B6E7-19CE-D3BB-C930-4D43B2F42C0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5D32C8DA-8DD8-90AA-12C4-1FDF798F8AA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77764FB1-7A40-CF47-729C-EBD8BFBDE6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6C891B86-F033-DAE8-294A-452C0D7D7FA8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1A05581B-D812-9D3F-EC22-3A92838E2B1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FDDE0A92-E7C2-831A-DFC7-9928C2DD1C95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6F0A5FF3-99CD-B372-738E-C02D965C3F1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A86F87F2-FB27-00CF-86A7-ABC2DD67DD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96BB65C9-1246-5E95-3462-E4692E021000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7103D837-DB0F-6B46-0B03-A38AB79CA8B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FEA7FC3F-46E6-2694-FF10-EEECB468ECC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A0E42C48-99F4-B1E8-E320-06F847293A94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A4F760D7-49BA-BEA7-1E7D-0E5C29C3CF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48714D8B-D054-1EA3-C7B7-72B92C3C3CD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54361724-215E-4A8D-93EF-70D262A346C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150096B0-D96E-55A4-E1F3-F7C54119252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C5BC8CAF-3EBE-052E-9EA0-B39A258107D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FC549A88-C7B1-CABF-E4EB-F7B6401D75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B86BB6FF-1270-FEF9-57DB-D23D3C5B964A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5FA93C68-4CF6-C1A1-B79F-071CBC7C080A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57913CA8-1F1F-53D1-E7BE-BDEC5DD4DB2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0C348973-7B4C-0E35-AFA4-214BE02B7FBF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4A5011C0-D010-E173-C3C0-E84EBD147860}"/>
              </a:ext>
            </a:extLst>
          </p:cNvPr>
          <p:cNvSpPr/>
          <p:nvPr/>
        </p:nvSpPr>
        <p:spPr>
          <a:xfrm flipH="1">
            <a:off x="7069196" y="5567457"/>
            <a:ext cx="7478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lrc-Arab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3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89D638-E878-6614-2A3B-13021EC368DF}"/>
              </a:ext>
            </a:extLst>
          </p:cNvPr>
          <p:cNvSpPr txBox="1"/>
          <p:nvPr/>
        </p:nvSpPr>
        <p:spPr>
          <a:xfrm>
            <a:off x="6777841" y="965414"/>
            <a:ext cx="4823327" cy="3000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2800" dirty="0">
                <a:solidFill>
                  <a:srgbClr val="FF000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📙</a:t>
            </a:r>
            <a:r>
              <a:rPr lang="fa-IR" sz="4400" dirty="0">
                <a:solidFill>
                  <a:srgbClr val="7030A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درس سوم:</a:t>
            </a:r>
            <a:endParaRPr lang="fa-IR" sz="24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b="1" dirty="0">
                <a:latin typeface="Times New Roman" panose="02020603050405020304" pitchFamily="18" charset="0"/>
                <a:cs typeface="Arial" panose="020B0604020202020204" pitchFamily="34" charset="0"/>
              </a:rPr>
              <a:t>3-  معلمان فقط عرضه كنندگان دانش نيستند،</a:t>
            </a:r>
            <a:endParaRPr lang="lrc-Arab-IR" sz="32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3200" dirty="0"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a-IR" sz="3200" dirty="0">
                <a:solidFill>
                  <a:srgbClr val="FF0000"/>
                </a:solidFill>
                <a:latin typeface="Times New Roman" panose="02020603050405020304" pitchFamily="18" charset="0"/>
                <a:cs typeface="B Elham" panose="00000400000000000000" pitchFamily="2" charset="-78"/>
              </a:rPr>
              <a:t>بلكه تسهيل گر روند يادگيري اند.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4A5E54-7AB2-3B73-FDB4-57979B5C99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716" y="514742"/>
            <a:ext cx="4996325" cy="57704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7001934-888F-9A7B-1CFA-C98ABF1BB7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933" y="3972479"/>
            <a:ext cx="2220748" cy="23164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02223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04EA8-C97B-68FE-C27F-AC3E79D32C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>
            <a:extLst>
              <a:ext uri="{FF2B5EF4-FFF2-40B4-BE49-F238E27FC236}">
                <a16:creationId xmlns:a16="http://schemas.microsoft.com/office/drawing/2014/main" id="{75DA9692-69F8-9F21-2506-C68D6D172B7B}"/>
              </a:ext>
            </a:extLst>
          </p:cNvPr>
          <p:cNvGrpSpPr>
            <a:grpSpLocks/>
          </p:cNvGrpSpPr>
          <p:nvPr/>
        </p:nvGrpSpPr>
        <p:grpSpPr bwMode="auto">
          <a:xfrm>
            <a:off x="654965" y="311341"/>
            <a:ext cx="5616091" cy="6216651"/>
            <a:chOff x="1350498" y="320040"/>
            <a:chExt cx="4572000" cy="621792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4B925036-0DE2-66E2-DB66-73E3185D510D}"/>
                </a:ext>
              </a:extLst>
            </p:cNvPr>
            <p:cNvSpPr/>
            <p:nvPr/>
          </p:nvSpPr>
          <p:spPr>
            <a:xfrm>
              <a:off x="1350498" y="320040"/>
              <a:ext cx="4572000" cy="6217920"/>
            </a:xfrm>
            <a:prstGeom prst="roundRect">
              <a:avLst>
                <a:gd name="adj" fmla="val 132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335A10F5-A69E-D980-9F36-5EF21F25CD4B}"/>
                </a:ext>
              </a:extLst>
            </p:cNvPr>
            <p:cNvSpPr/>
            <p:nvPr/>
          </p:nvSpPr>
          <p:spPr>
            <a:xfrm>
              <a:off x="1450793" y="507081"/>
              <a:ext cx="4241146" cy="5891151"/>
            </a:xfrm>
            <a:prstGeom prst="roundRect">
              <a:avLst>
                <a:gd name="adj" fmla="val 98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0DD6E16-E8FE-3F1B-DE0C-A9E38DA659C5}"/>
              </a:ext>
            </a:extLst>
          </p:cNvPr>
          <p:cNvSpPr/>
          <p:nvPr/>
        </p:nvSpPr>
        <p:spPr>
          <a:xfrm>
            <a:off x="6364390" y="350109"/>
            <a:ext cx="5386695" cy="6177883"/>
          </a:xfrm>
          <a:prstGeom prst="roundRect">
            <a:avLst>
              <a:gd name="adj" fmla="val 132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F26C900-7361-9B07-BD5E-253E53CD99C8}"/>
              </a:ext>
            </a:extLst>
          </p:cNvPr>
          <p:cNvSpPr/>
          <p:nvPr/>
        </p:nvSpPr>
        <p:spPr>
          <a:xfrm>
            <a:off x="6514306" y="456249"/>
            <a:ext cx="5086861" cy="5937251"/>
          </a:xfrm>
          <a:prstGeom prst="roundRect">
            <a:avLst>
              <a:gd name="adj" fmla="val 9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2400" dirty="0">
                <a:solidFill>
                  <a:srgbClr val="FF000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📙</a:t>
            </a:r>
            <a:r>
              <a:rPr lang="fa-IR" sz="4000" dirty="0">
                <a:solidFill>
                  <a:srgbClr val="7030A0"/>
                </a:solidFill>
                <a:ea typeface="Calibri" panose="020F0502020204030204" pitchFamily="34" charset="0"/>
                <a:cs typeface="B Esfehan" panose="00000700000000000000" pitchFamily="2" charset="-78"/>
              </a:rPr>
              <a:t>درس چهارم:</a:t>
            </a:r>
            <a:endParaRPr lang="fa-IR" sz="2000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2800" b="1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4-معلمان  موفق امروزي مي دانند:</a:t>
            </a:r>
            <a:endParaRPr lang="lrc-Arab-IR" sz="2800" b="1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2800" b="1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اثر گذاري </a:t>
            </a:r>
            <a:r>
              <a:rPr lang="fa-I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B Elham" panose="00000400000000000000" pitchFamily="2" charset="-78"/>
              </a:rPr>
              <a:t>بردانش آموزان بي انگيزه</a:t>
            </a:r>
            <a:endParaRPr lang="lrc-Arab-IR" sz="2800" b="1" dirty="0">
              <a:solidFill>
                <a:srgbClr val="FF0000"/>
              </a:solidFill>
              <a:latin typeface="Times New Roman" panose="02020603050405020304" pitchFamily="18" charset="0"/>
              <a:cs typeface="B Elham" panose="00000400000000000000" pitchFamily="2" charset="-78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r>
              <a:rPr lang="fa-I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B Elham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نيز  از اهداف مهم آنهاست.</a:t>
            </a:r>
            <a:endParaRPr lang="lrc-Arab-IR" sz="2800" b="1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rtl="1">
              <a:lnSpc>
                <a:spcPct val="127000"/>
              </a:lnSpc>
              <a:spcAft>
                <a:spcPts val="800"/>
              </a:spcAft>
              <a:defRPr/>
            </a:pPr>
            <a:endParaRPr lang="fa-IR" sz="2800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3081" name="Group 10">
            <a:extLst>
              <a:ext uri="{FF2B5EF4-FFF2-40B4-BE49-F238E27FC236}">
                <a16:creationId xmlns:a16="http://schemas.microsoft.com/office/drawing/2014/main" id="{BC7CFFAD-469C-243B-E9B6-2FEDE0FD0910}"/>
              </a:ext>
            </a:extLst>
          </p:cNvPr>
          <p:cNvGrpSpPr>
            <a:grpSpLocks/>
          </p:cNvGrpSpPr>
          <p:nvPr/>
        </p:nvGrpSpPr>
        <p:grpSpPr bwMode="auto">
          <a:xfrm>
            <a:off x="5776968" y="550257"/>
            <a:ext cx="1081509" cy="5497512"/>
            <a:chOff x="5646994" y="677587"/>
            <a:chExt cx="898012" cy="5498012"/>
          </a:xfrm>
        </p:grpSpPr>
        <p:grpSp>
          <p:nvGrpSpPr>
            <p:cNvPr id="3085" name="Group 11">
              <a:extLst>
                <a:ext uri="{FF2B5EF4-FFF2-40B4-BE49-F238E27FC236}">
                  <a16:creationId xmlns:a16="http://schemas.microsoft.com/office/drawing/2014/main" id="{ABDAC0CD-29C0-6ACB-AE3D-BDA4093223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677587"/>
              <a:ext cx="898012" cy="182880"/>
              <a:chOff x="5646882" y="725714"/>
              <a:chExt cx="898012" cy="182880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3638AEB5-9B3B-D890-279D-CBF96E1F5AFE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ED33F8C7-ADFB-089D-9B80-17645B150F36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88FC7E9E-0760-78E4-9E66-A6361F240FE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1E496F40-746F-2580-136F-16F2331CEB8C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6" name="Group 12">
              <a:extLst>
                <a:ext uri="{FF2B5EF4-FFF2-40B4-BE49-F238E27FC236}">
                  <a16:creationId xmlns:a16="http://schemas.microsoft.com/office/drawing/2014/main" id="{187AE588-C31A-8C8C-B180-1CAA8492D0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057239"/>
              <a:ext cx="898012" cy="182880"/>
              <a:chOff x="5646882" y="725714"/>
              <a:chExt cx="898012" cy="182880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0F9D41E7-628D-1E3C-E785-3AF11534A92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17AB8660-8C30-C567-3D65-95B7356C9D6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0E3CF33C-3E30-6A50-B428-85E683DAF7A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2D8C7D27-570A-B4EB-7F03-0C42C5CD768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7" name="Group 13">
              <a:extLst>
                <a:ext uri="{FF2B5EF4-FFF2-40B4-BE49-F238E27FC236}">
                  <a16:creationId xmlns:a16="http://schemas.microsoft.com/office/drawing/2014/main" id="{8A63DEF5-C85D-6121-7E39-2DBBC145FC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436891"/>
              <a:ext cx="898012" cy="182880"/>
              <a:chOff x="5646882" y="725714"/>
              <a:chExt cx="898012" cy="18288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A169D547-93BE-BA69-5E96-71C9BFB1EA0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79B4DA9B-F0D1-7B29-70CA-733FA106CFF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F26FB80D-706E-7DDF-F78B-B899F70B170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DD71E900-94A9-59CB-C547-FE4D6EB12946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8" name="Group 14">
              <a:extLst>
                <a:ext uri="{FF2B5EF4-FFF2-40B4-BE49-F238E27FC236}">
                  <a16:creationId xmlns:a16="http://schemas.microsoft.com/office/drawing/2014/main" id="{2ADFB021-92F9-1A3A-C977-8225ECBDC1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1816543"/>
              <a:ext cx="898012" cy="182880"/>
              <a:chOff x="5646882" y="725714"/>
              <a:chExt cx="898012" cy="18288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CE8BD2D7-86D7-1E5B-EACC-AB591FD26FD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F05815B4-D837-D97E-E95B-7CE964551391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108D67C9-6496-D8B6-0323-72C9241B949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783A74A0-FBAC-10AA-3341-D5C8D8F1092E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89" name="Group 15">
              <a:extLst>
                <a:ext uri="{FF2B5EF4-FFF2-40B4-BE49-F238E27FC236}">
                  <a16:creationId xmlns:a16="http://schemas.microsoft.com/office/drawing/2014/main" id="{8971549D-726D-3430-2433-0CB61EBA5F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196195"/>
              <a:ext cx="898012" cy="182880"/>
              <a:chOff x="5646882" y="725714"/>
              <a:chExt cx="898012" cy="182880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9325DE16-D593-9B80-3EE8-B715BE52BE1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79ABBC99-125A-67DA-A367-DF76BA065084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C2484626-072A-3C4A-1E49-A95ABC1E71CB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C56FFED9-FF78-970C-ECA5-929117C399A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0" name="Group 16">
              <a:extLst>
                <a:ext uri="{FF2B5EF4-FFF2-40B4-BE49-F238E27FC236}">
                  <a16:creationId xmlns:a16="http://schemas.microsoft.com/office/drawing/2014/main" id="{50A9DDCD-C636-35F5-0002-F90E6EFB20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575847"/>
              <a:ext cx="898012" cy="182880"/>
              <a:chOff x="5646882" y="725714"/>
              <a:chExt cx="898012" cy="18288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111EA43C-7263-0DC8-6803-CC362F0B9B5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6B35F433-4544-7609-A9AD-27ADEFA06E26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20D8C148-EF6C-56BF-CC95-E1A6CF294B6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7B440452-9E67-A28B-1101-0B6CE19AA37E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1" name="Group 17">
              <a:extLst>
                <a:ext uri="{FF2B5EF4-FFF2-40B4-BE49-F238E27FC236}">
                  <a16:creationId xmlns:a16="http://schemas.microsoft.com/office/drawing/2014/main" id="{5751AC3F-391B-E8FE-17B0-2B1AB5BA68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2955499"/>
              <a:ext cx="898012" cy="182880"/>
              <a:chOff x="5646882" y="725714"/>
              <a:chExt cx="898012" cy="182880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3E0BE812-00B1-9CEB-9754-0CE1C85391FA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DEC870F4-3F75-CED3-CC60-E48242135EC6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98CCFFF6-9E07-EAF3-5B04-12145CF4D3D3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9446D0F5-3317-A76B-9D32-B5A3D2F4E310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2" name="Group 18">
              <a:extLst>
                <a:ext uri="{FF2B5EF4-FFF2-40B4-BE49-F238E27FC236}">
                  <a16:creationId xmlns:a16="http://schemas.microsoft.com/office/drawing/2014/main" id="{28775FAD-3B5D-FF9D-7AED-6FEFAF9BC9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335151"/>
              <a:ext cx="898012" cy="182880"/>
              <a:chOff x="5646882" y="725714"/>
              <a:chExt cx="898012" cy="182880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635AAAF8-7E7B-EBC2-5323-42D8C5D71D17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825DE3B9-B5B6-AAFB-5C32-AB44B3704148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7A2B25EE-8BFB-2132-F78E-7D79DE6B804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E33FE386-C992-3252-9CFC-B5524F0BC84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3" name="Group 19">
              <a:extLst>
                <a:ext uri="{FF2B5EF4-FFF2-40B4-BE49-F238E27FC236}">
                  <a16:creationId xmlns:a16="http://schemas.microsoft.com/office/drawing/2014/main" id="{37B1A0B8-4FDE-6CA9-A1B1-3C1B6EE13F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3714803"/>
              <a:ext cx="898012" cy="182880"/>
              <a:chOff x="5646882" y="725714"/>
              <a:chExt cx="898012" cy="182880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5948E8AA-F2FE-47E5-EAF9-423D148E489C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3A1C9F0-2636-60E5-7E73-BDCD0CEDDCBC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9F3F3F46-2574-7AE6-BAF9-7A2889F4FCC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3826A137-9642-721C-0AAA-B3D07D55A961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4" name="Group 20">
              <a:extLst>
                <a:ext uri="{FF2B5EF4-FFF2-40B4-BE49-F238E27FC236}">
                  <a16:creationId xmlns:a16="http://schemas.microsoft.com/office/drawing/2014/main" id="{9C61D57A-773D-434A-888C-1658B6133D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094455"/>
              <a:ext cx="898012" cy="182880"/>
              <a:chOff x="5646882" y="725714"/>
              <a:chExt cx="898012" cy="18288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4EE95C6F-76C6-1C67-3C91-40218AD60412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043450AE-8F53-B6C2-8F48-67A96058DCE9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CFE54C70-FC7F-C4B3-096A-955E42F7CF8F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DCCF2E4B-67BF-3032-35C4-8BE52361CC42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5" name="Group 21">
              <a:extLst>
                <a:ext uri="{FF2B5EF4-FFF2-40B4-BE49-F238E27FC236}">
                  <a16:creationId xmlns:a16="http://schemas.microsoft.com/office/drawing/2014/main" id="{DA98522B-422C-67E0-74D2-DF348DFEEC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474107"/>
              <a:ext cx="898012" cy="182880"/>
              <a:chOff x="5646882" y="725714"/>
              <a:chExt cx="898012" cy="18288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A2719F8B-A280-DE0D-E147-09C5B9CA80D4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E4BFBE61-A529-C78E-ACB8-3431FDCA8A63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BE69AE10-1BE0-0F0E-881C-6C03C528CAE6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3A53A43F-F6A6-FAE0-B053-63B31240FD3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6" name="Group 22">
              <a:extLst>
                <a:ext uri="{FF2B5EF4-FFF2-40B4-BE49-F238E27FC236}">
                  <a16:creationId xmlns:a16="http://schemas.microsoft.com/office/drawing/2014/main" id="{BE8098BC-223E-21AF-B393-897BA1834A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4853759"/>
              <a:ext cx="898012" cy="182880"/>
              <a:chOff x="5646882" y="725714"/>
              <a:chExt cx="898012" cy="18288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52E1E6D4-4EF1-AB33-E82F-BC22D68768E6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C5D16B4E-9A20-A969-0CC1-6D20D6BBCB3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08468FFF-8AE5-20F8-3886-DEC958A8C07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FA7AA414-0ED4-B9C9-B171-C7DC4538992B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7" name="Group 23">
              <a:extLst>
                <a:ext uri="{FF2B5EF4-FFF2-40B4-BE49-F238E27FC236}">
                  <a16:creationId xmlns:a16="http://schemas.microsoft.com/office/drawing/2014/main" id="{6B3357B7-6664-3745-2C3D-6CF30ADC011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233411"/>
              <a:ext cx="898012" cy="182880"/>
              <a:chOff x="5646882" y="725714"/>
              <a:chExt cx="898012" cy="18288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7DFB7078-DE56-EFB1-2484-5EB81F6629FF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A0FBC376-74D7-2784-16EF-81F7846A807B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C832DAC4-03FF-CF8F-5998-FCBB04A8C6BC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79789226-50F2-7347-BA03-7016B33F8248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8" name="Group 24">
              <a:extLst>
                <a:ext uri="{FF2B5EF4-FFF2-40B4-BE49-F238E27FC236}">
                  <a16:creationId xmlns:a16="http://schemas.microsoft.com/office/drawing/2014/main" id="{81D25447-9416-CA20-AA90-747AF9B59F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613063"/>
              <a:ext cx="898012" cy="182880"/>
              <a:chOff x="5646882" y="725714"/>
              <a:chExt cx="898012" cy="18288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D1D748BF-674C-285F-E35B-AE4912CD0CEB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CC75E7C9-5E81-B618-D046-50CCBDCA1A82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7D3AC561-0B0F-00B7-FAD7-3EF7C056AD98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D84C150A-CCEE-9BCB-0818-0283EF892CC5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099" name="Group 25">
              <a:extLst>
                <a:ext uri="{FF2B5EF4-FFF2-40B4-BE49-F238E27FC236}">
                  <a16:creationId xmlns:a16="http://schemas.microsoft.com/office/drawing/2014/main" id="{165307FC-EFCC-DE23-14D1-58FABE73537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46994" y="5992719"/>
              <a:ext cx="898012" cy="182880"/>
              <a:chOff x="5646882" y="725714"/>
              <a:chExt cx="898012" cy="18288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97CB2542-A30E-EEF3-5E7E-57A048E5B7D5}"/>
                  </a:ext>
                </a:extLst>
              </p:cNvPr>
              <p:cNvSpPr/>
              <p:nvPr/>
            </p:nvSpPr>
            <p:spPr>
              <a:xfrm>
                <a:off x="6362014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A86F0A7A-EB15-0DA9-7BB5-60C466075CEE}"/>
                  </a:ext>
                </a:extLst>
              </p:cNvPr>
              <p:cNvSpPr/>
              <p:nvPr/>
            </p:nvSpPr>
            <p:spPr>
              <a:xfrm>
                <a:off x="5646882" y="725714"/>
                <a:ext cx="182880" cy="18288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8DDD7895-D233-782D-0963-48E4CD104DDD}"/>
                  </a:ext>
                </a:extLst>
              </p:cNvPr>
              <p:cNvSpPr/>
              <p:nvPr/>
            </p:nvSpPr>
            <p:spPr>
              <a:xfrm>
                <a:off x="5712839" y="76448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F8EEA2B4-10FA-2E8D-3F36-F4BFF7AC47C6}"/>
                  </a:ext>
                </a:extLst>
              </p:cNvPr>
              <p:cNvSpPr/>
              <p:nvPr/>
            </p:nvSpPr>
            <p:spPr>
              <a:xfrm>
                <a:off x="5712839" y="826115"/>
                <a:ext cx="779514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83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1034C540-24D9-D8A5-9FDE-06F36AABFA18}"/>
              </a:ext>
            </a:extLst>
          </p:cNvPr>
          <p:cNvSpPr/>
          <p:nvPr/>
        </p:nvSpPr>
        <p:spPr>
          <a:xfrm>
            <a:off x="7001229" y="5485284"/>
            <a:ext cx="748475" cy="717699"/>
          </a:xfrm>
          <a:prstGeom prst="flowChartConnector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fa-IR" sz="2400" dirty="0">
                <a:solidFill>
                  <a:srgbClr val="CC0066"/>
                </a:solidFill>
                <a:latin typeface="Calibri" panose="020F0502020204030204"/>
                <a:cs typeface="Arial" panose="020B0604020202020204" pitchFamily="34" charset="0"/>
              </a:rPr>
              <a:t>4</a:t>
            </a:r>
            <a:endParaRPr lang="en-US" sz="2400" dirty="0">
              <a:solidFill>
                <a:srgbClr val="CC0066"/>
              </a:solidFill>
              <a:latin typeface="Calibri" panose="020F0502020204030204"/>
            </a:endParaRPr>
          </a:p>
        </p:txBody>
      </p:sp>
      <p:pic>
        <p:nvPicPr>
          <p:cNvPr id="6" name="Picture 5" descr="A child holding a dog's paw&#10;&#10;Description automatically generated">
            <a:extLst>
              <a:ext uri="{FF2B5EF4-FFF2-40B4-BE49-F238E27FC236}">
                <a16:creationId xmlns:a16="http://schemas.microsoft.com/office/drawing/2014/main" id="{81DB1E67-2035-892F-F986-8083553796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441" y="893122"/>
            <a:ext cx="4531499" cy="47521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20790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1494</TotalTime>
  <Words>1418</Words>
  <Application>Microsoft Office PowerPoint</Application>
  <PresentationFormat>Widescreen</PresentationFormat>
  <Paragraphs>289</Paragraphs>
  <Slides>43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8" baseType="lpstr">
      <vt:lpstr>0 Nazanin Bold</vt:lpstr>
      <vt:lpstr>Arial</vt:lpstr>
      <vt:lpstr>B Koodak</vt:lpstr>
      <vt:lpstr>B Nazanin</vt:lpstr>
      <vt:lpstr>B Titr</vt:lpstr>
      <vt:lpstr>Bradley Hand ITC</vt:lpstr>
      <vt:lpstr>Calibri</vt:lpstr>
      <vt:lpstr>Calibri Light</vt:lpstr>
      <vt:lpstr>Dubai Medium</vt:lpstr>
      <vt:lpstr>iranyekanwebmedium_FaNum</vt:lpstr>
      <vt:lpstr>Kristen ITC</vt:lpstr>
      <vt:lpstr>Times New Roman</vt:lpstr>
      <vt:lpstr>Traditional Arabic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fayigh majidi</cp:lastModifiedBy>
  <cp:revision>71</cp:revision>
  <dcterms:created xsi:type="dcterms:W3CDTF">2015-07-06T05:06:21Z</dcterms:created>
  <dcterms:modified xsi:type="dcterms:W3CDTF">2025-04-12T04:10:22Z</dcterms:modified>
</cp:coreProperties>
</file>